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4" r:id="rId2"/>
  </p:sldMasterIdLst>
  <p:notesMasterIdLst>
    <p:notesMasterId r:id="rId13"/>
  </p:notesMasterIdLst>
  <p:sldIdLst>
    <p:sldId id="256" r:id="rId3"/>
    <p:sldId id="289" r:id="rId4"/>
    <p:sldId id="2108190120" r:id="rId5"/>
    <p:sldId id="277" r:id="rId6"/>
    <p:sldId id="273" r:id="rId7"/>
    <p:sldId id="271" r:id="rId8"/>
    <p:sldId id="2108190121" r:id="rId9"/>
    <p:sldId id="269" r:id="rId10"/>
    <p:sldId id="2108190119" r:id="rId11"/>
    <p:sldId id="275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F5C65-2D9D-4F7D-A011-6C136F1FEB06}" v="27" dt="2022-01-27T08:54:08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37563" autoAdjust="0"/>
  </p:normalViewPr>
  <p:slideViewPr>
    <p:cSldViewPr snapToGrid="0">
      <p:cViewPr varScale="1">
        <p:scale>
          <a:sx n="32" d="100"/>
          <a:sy n="32" d="100"/>
        </p:scale>
        <p:origin x="27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uire, James (KW-UK, UKHE)" userId="a894a144-2e37-4f0d-a432-b2d007eadc0a" providerId="ADAL" clId="{D4EED9A6-A33E-49D7-8A84-F38455448357}"/>
    <pc:docChg chg="custSel modSld">
      <pc:chgData name="Maguire, James (KW-UK, UKHE)" userId="a894a144-2e37-4f0d-a432-b2d007eadc0a" providerId="ADAL" clId="{D4EED9A6-A33E-49D7-8A84-F38455448357}" dt="2022-01-24T13:52:48.964" v="65" actId="478"/>
      <pc:docMkLst>
        <pc:docMk/>
      </pc:docMkLst>
      <pc:sldChg chg="modSp mod">
        <pc:chgData name="Maguire, James (KW-UK, UKHE)" userId="a894a144-2e37-4f0d-a432-b2d007eadc0a" providerId="ADAL" clId="{D4EED9A6-A33E-49D7-8A84-F38455448357}" dt="2022-01-24T13:52:34.781" v="64" actId="1076"/>
        <pc:sldMkLst>
          <pc:docMk/>
          <pc:sldMk cId="524366255" sldId="256"/>
        </pc:sldMkLst>
        <pc:spChg chg="mod">
          <ac:chgData name="Maguire, James (KW-UK, UKHE)" userId="a894a144-2e37-4f0d-a432-b2d007eadc0a" providerId="ADAL" clId="{D4EED9A6-A33E-49D7-8A84-F38455448357}" dt="2022-01-24T13:52:34.781" v="64" actId="1076"/>
          <ac:spMkLst>
            <pc:docMk/>
            <pc:sldMk cId="524366255" sldId="256"/>
            <ac:spMk id="3" creationId="{3BDE8829-2539-4DAA-A9C3-81B18F5D33DB}"/>
          </ac:spMkLst>
        </pc:spChg>
        <pc:spChg chg="mod">
          <ac:chgData name="Maguire, James (KW-UK, UKHE)" userId="a894a144-2e37-4f0d-a432-b2d007eadc0a" providerId="ADAL" clId="{D4EED9A6-A33E-49D7-8A84-F38455448357}" dt="2022-01-24T13:52:22.107" v="62" actId="1076"/>
          <ac:spMkLst>
            <pc:docMk/>
            <pc:sldMk cId="524366255" sldId="256"/>
            <ac:spMk id="8" creationId="{1DDCD26C-B694-4860-95DF-232CEC1513AA}"/>
          </ac:spMkLst>
        </pc:spChg>
      </pc:sldChg>
      <pc:sldChg chg="delSp mod">
        <pc:chgData name="Maguire, James (KW-UK, UKHE)" userId="a894a144-2e37-4f0d-a432-b2d007eadc0a" providerId="ADAL" clId="{D4EED9A6-A33E-49D7-8A84-F38455448357}" dt="2022-01-24T13:52:48.964" v="65" actId="478"/>
        <pc:sldMkLst>
          <pc:docMk/>
          <pc:sldMk cId="663758928" sldId="275"/>
        </pc:sldMkLst>
        <pc:spChg chg="del">
          <ac:chgData name="Maguire, James (KW-UK, UKHE)" userId="a894a144-2e37-4f0d-a432-b2d007eadc0a" providerId="ADAL" clId="{D4EED9A6-A33E-49D7-8A84-F38455448357}" dt="2022-01-24T13:52:48.964" v="65" actId="478"/>
          <ac:spMkLst>
            <pc:docMk/>
            <pc:sldMk cId="663758928" sldId="275"/>
            <ac:spMk id="8" creationId="{1DDCD26C-B694-4860-95DF-232CEC1513AA}"/>
          </ac:spMkLst>
        </pc:spChg>
      </pc:sldChg>
    </pc:docChg>
  </pc:docChgLst>
  <pc:docChgLst>
    <pc:chgData name="Maguire, James (KW-UK, UKHE)" userId="a894a144-2e37-4f0d-a432-b2d007eadc0a" providerId="ADAL" clId="{A32F5C65-2D9D-4F7D-A011-6C136F1FEB06}"/>
    <pc:docChg chg="undo custSel addSld delSld modSld sldOrd modNotesMaster">
      <pc:chgData name="Maguire, James (KW-UK, UKHE)" userId="a894a144-2e37-4f0d-a432-b2d007eadc0a" providerId="ADAL" clId="{A32F5C65-2D9D-4F7D-A011-6C136F1FEB06}" dt="2022-01-27T08:59:22.756" v="2786" actId="20577"/>
      <pc:docMkLst>
        <pc:docMk/>
      </pc:docMkLst>
      <pc:sldChg chg="addSp delSp modSp mod modClrScheme chgLayout modNotesTx">
        <pc:chgData name="Maguire, James (KW-UK, UKHE)" userId="a894a144-2e37-4f0d-a432-b2d007eadc0a" providerId="ADAL" clId="{A32F5C65-2D9D-4F7D-A011-6C136F1FEB06}" dt="2022-01-26T09:43:27.040" v="117" actId="700"/>
        <pc:sldMkLst>
          <pc:docMk/>
          <pc:sldMk cId="524366255" sldId="256"/>
        </pc:sldMkLst>
        <pc:spChg chg="add del mod ord">
          <ac:chgData name="Maguire, James (KW-UK, UKHE)" userId="a894a144-2e37-4f0d-a432-b2d007eadc0a" providerId="ADAL" clId="{A32F5C65-2D9D-4F7D-A011-6C136F1FEB06}" dt="2022-01-26T09:43:27.040" v="117" actId="700"/>
          <ac:spMkLst>
            <pc:docMk/>
            <pc:sldMk cId="524366255" sldId="256"/>
            <ac:spMk id="2" creationId="{F45EF1DA-0B54-4699-B675-A39409003F2C}"/>
          </ac:spMkLst>
        </pc:spChg>
        <pc:spChg chg="mod ord">
          <ac:chgData name="Maguire, James (KW-UK, UKHE)" userId="a894a144-2e37-4f0d-a432-b2d007eadc0a" providerId="ADAL" clId="{A32F5C65-2D9D-4F7D-A011-6C136F1FEB06}" dt="2022-01-26T09:43:27.040" v="117" actId="700"/>
          <ac:spMkLst>
            <pc:docMk/>
            <pc:sldMk cId="524366255" sldId="256"/>
            <ac:spMk id="3" creationId="{3BDE8829-2539-4DAA-A9C3-81B18F5D33DB}"/>
          </ac:spMkLst>
        </pc:spChg>
      </pc:sldChg>
      <pc:sldChg chg="modSp add del mod modClrScheme chgLayout">
        <pc:chgData name="Maguire, James (KW-UK, UKHE)" userId="a894a144-2e37-4f0d-a432-b2d007eadc0a" providerId="ADAL" clId="{A32F5C65-2D9D-4F7D-A011-6C136F1FEB06}" dt="2022-01-26T10:05:30.227" v="2123" actId="47"/>
        <pc:sldMkLst>
          <pc:docMk/>
          <pc:sldMk cId="0" sldId="258"/>
        </pc:sldMkLst>
        <pc:spChg chg="mod ord">
          <ac:chgData name="Maguire, James (KW-UK, UKHE)" userId="a894a144-2e37-4f0d-a432-b2d007eadc0a" providerId="ADAL" clId="{A32F5C65-2D9D-4F7D-A011-6C136F1FEB06}" dt="2022-01-26T10:04:55.512" v="2116" actId="700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Maguire, James (KW-UK, UKHE)" userId="a894a144-2e37-4f0d-a432-b2d007eadc0a" providerId="ADAL" clId="{A32F5C65-2D9D-4F7D-A011-6C136F1FEB06}" dt="2022-01-26T10:05:04.751" v="2119" actId="1076"/>
          <ac:spMkLst>
            <pc:docMk/>
            <pc:sldMk cId="0" sldId="258"/>
            <ac:spMk id="3" creationId="{00000000-0000-0000-0000-000000000000}"/>
          </ac:spMkLst>
        </pc:spChg>
        <pc:spChg chg="mod ord">
          <ac:chgData name="Maguire, James (KW-UK, UKHE)" userId="a894a144-2e37-4f0d-a432-b2d007eadc0a" providerId="ADAL" clId="{A32F5C65-2D9D-4F7D-A011-6C136F1FEB06}" dt="2022-01-26T10:05:00.613" v="2118" actId="1076"/>
          <ac:spMkLst>
            <pc:docMk/>
            <pc:sldMk cId="0" sldId="258"/>
            <ac:spMk id="4" creationId="{00000000-0000-0000-0000-000000000000}"/>
          </ac:spMkLst>
        </pc:spChg>
      </pc:sldChg>
      <pc:sldChg chg="modSp add del mod modClrScheme chgLayout">
        <pc:chgData name="Maguire, James (KW-UK, UKHE)" userId="a894a144-2e37-4f0d-a432-b2d007eadc0a" providerId="ADAL" clId="{A32F5C65-2D9D-4F7D-A011-6C136F1FEB06}" dt="2022-01-26T10:05:52.969" v="2129" actId="47"/>
        <pc:sldMkLst>
          <pc:docMk/>
          <pc:sldMk cId="0" sldId="259"/>
        </pc:sldMkLst>
        <pc:spChg chg="mod ord">
          <ac:chgData name="Maguire, James (KW-UK, UKHE)" userId="a894a144-2e37-4f0d-a432-b2d007eadc0a" providerId="ADAL" clId="{A32F5C65-2D9D-4F7D-A011-6C136F1FEB06}" dt="2022-01-26T10:04:55.512" v="2116" actId="700"/>
          <ac:spMkLst>
            <pc:docMk/>
            <pc:sldMk cId="0" sldId="259"/>
            <ac:spMk id="2" creationId="{00000000-0000-0000-0000-000000000000}"/>
          </ac:spMkLst>
        </pc:spChg>
        <pc:spChg chg="mod ord">
          <ac:chgData name="Maguire, James (KW-UK, UKHE)" userId="a894a144-2e37-4f0d-a432-b2d007eadc0a" providerId="ADAL" clId="{A32F5C65-2D9D-4F7D-A011-6C136F1FEB06}" dt="2022-01-26T10:04:55.551" v="2117" actId="27636"/>
          <ac:spMkLst>
            <pc:docMk/>
            <pc:sldMk cId="0" sldId="259"/>
            <ac:spMk id="3" creationId="{00000000-0000-0000-0000-000000000000}"/>
          </ac:spMkLst>
        </pc:spChg>
        <pc:spChg chg="mod ord">
          <ac:chgData name="Maguire, James (KW-UK, UKHE)" userId="a894a144-2e37-4f0d-a432-b2d007eadc0a" providerId="ADAL" clId="{A32F5C65-2D9D-4F7D-A011-6C136F1FEB06}" dt="2022-01-26T10:04:55.512" v="2116" actId="700"/>
          <ac:spMkLst>
            <pc:docMk/>
            <pc:sldMk cId="0" sldId="259"/>
            <ac:spMk id="4" creationId="{00000000-0000-0000-0000-000000000000}"/>
          </ac:spMkLst>
        </pc:spChg>
      </pc:sldChg>
      <pc:sldChg chg="del modNotesTx">
        <pc:chgData name="Maguire, James (KW-UK, UKHE)" userId="a894a144-2e37-4f0d-a432-b2d007eadc0a" providerId="ADAL" clId="{A32F5C65-2D9D-4F7D-A011-6C136F1FEB06}" dt="2022-01-26T09:52:12.109" v="928" actId="47"/>
        <pc:sldMkLst>
          <pc:docMk/>
          <pc:sldMk cId="2805740617" sldId="259"/>
        </pc:sldMkLst>
      </pc:sldChg>
      <pc:sldChg chg="del">
        <pc:chgData name="Maguire, James (KW-UK, UKHE)" userId="a894a144-2e37-4f0d-a432-b2d007eadc0a" providerId="ADAL" clId="{A32F5C65-2D9D-4F7D-A011-6C136F1FEB06}" dt="2022-01-26T09:57:18.929" v="1285" actId="47"/>
        <pc:sldMkLst>
          <pc:docMk/>
          <pc:sldMk cId="4232834123" sldId="260"/>
        </pc:sldMkLst>
      </pc:sldChg>
      <pc:sldChg chg="add del">
        <pc:chgData name="Maguire, James (KW-UK, UKHE)" userId="a894a144-2e37-4f0d-a432-b2d007eadc0a" providerId="ADAL" clId="{A32F5C65-2D9D-4F7D-A011-6C136F1FEB06}" dt="2022-01-26T10:02:38.913" v="2105" actId="47"/>
        <pc:sldMkLst>
          <pc:docMk/>
          <pc:sldMk cId="1841292231" sldId="265"/>
        </pc:sldMkLst>
      </pc:sldChg>
      <pc:sldChg chg="del">
        <pc:chgData name="Maguire, James (KW-UK, UKHE)" userId="a894a144-2e37-4f0d-a432-b2d007eadc0a" providerId="ADAL" clId="{A32F5C65-2D9D-4F7D-A011-6C136F1FEB06}" dt="2022-01-26T10:02:23.368" v="2102" actId="47"/>
        <pc:sldMkLst>
          <pc:docMk/>
          <pc:sldMk cId="754417132" sldId="266"/>
        </pc:sldMkLst>
      </pc:sldChg>
      <pc:sldChg chg="modSp ord modNotesTx">
        <pc:chgData name="Maguire, James (KW-UK, UKHE)" userId="a894a144-2e37-4f0d-a432-b2d007eadc0a" providerId="ADAL" clId="{A32F5C65-2D9D-4F7D-A011-6C136F1FEB06}" dt="2022-01-26T10:02:14.103" v="2101" actId="20577"/>
        <pc:sldMkLst>
          <pc:docMk/>
          <pc:sldMk cId="3922805554" sldId="269"/>
        </pc:sldMkLst>
        <pc:graphicFrameChg chg="mod">
          <ac:chgData name="Maguire, James (KW-UK, UKHE)" userId="a894a144-2e37-4f0d-a432-b2d007eadc0a" providerId="ADAL" clId="{A32F5C65-2D9D-4F7D-A011-6C136F1FEB06}" dt="2022-01-26T09:16:30.018" v="42" actId="403"/>
          <ac:graphicFrameMkLst>
            <pc:docMk/>
            <pc:sldMk cId="3922805554" sldId="269"/>
            <ac:graphicFrameMk id="17" creationId="{F0267DC4-83F2-451C-89F7-A0DC3FF5FD91}"/>
          </ac:graphicFrameMkLst>
        </pc:graphicFrameChg>
      </pc:sldChg>
      <pc:sldChg chg="del">
        <pc:chgData name="Maguire, James (KW-UK, UKHE)" userId="a894a144-2e37-4f0d-a432-b2d007eadc0a" providerId="ADAL" clId="{A32F5C65-2D9D-4F7D-A011-6C136F1FEB06}" dt="2022-01-26T10:02:50.018" v="2107" actId="47"/>
        <pc:sldMkLst>
          <pc:docMk/>
          <pc:sldMk cId="3522369256" sldId="270"/>
        </pc:sldMkLst>
      </pc:sldChg>
      <pc:sldChg chg="modNotesTx">
        <pc:chgData name="Maguire, James (KW-UK, UKHE)" userId="a894a144-2e37-4f0d-a432-b2d007eadc0a" providerId="ADAL" clId="{A32F5C65-2D9D-4F7D-A011-6C136F1FEB06}" dt="2022-01-26T10:10:31.720" v="2246" actId="20577"/>
        <pc:sldMkLst>
          <pc:docMk/>
          <pc:sldMk cId="3605974641" sldId="271"/>
        </pc:sldMkLst>
      </pc:sldChg>
      <pc:sldChg chg="addSp modSp mod ord modNotesTx">
        <pc:chgData name="Maguire, James (KW-UK, UKHE)" userId="a894a144-2e37-4f0d-a432-b2d007eadc0a" providerId="ADAL" clId="{A32F5C65-2D9D-4F7D-A011-6C136F1FEB06}" dt="2022-01-26T10:10:06.281" v="2194"/>
        <pc:sldMkLst>
          <pc:docMk/>
          <pc:sldMk cId="2604873215" sldId="273"/>
        </pc:sldMkLst>
        <pc:spChg chg="mod">
          <ac:chgData name="Maguire, James (KW-UK, UKHE)" userId="a894a144-2e37-4f0d-a432-b2d007eadc0a" providerId="ADAL" clId="{A32F5C65-2D9D-4F7D-A011-6C136F1FEB06}" dt="2022-01-26T09:48:08.984" v="605" actId="20577"/>
          <ac:spMkLst>
            <pc:docMk/>
            <pc:sldMk cId="2604873215" sldId="273"/>
            <ac:spMk id="2" creationId="{0208F734-3EF2-4BD8-91FD-B925702FF78B}"/>
          </ac:spMkLst>
        </pc:spChg>
        <pc:spChg chg="add mod">
          <ac:chgData name="Maguire, James (KW-UK, UKHE)" userId="a894a144-2e37-4f0d-a432-b2d007eadc0a" providerId="ADAL" clId="{A32F5C65-2D9D-4F7D-A011-6C136F1FEB06}" dt="2022-01-26T09:56:03.046" v="1276" actId="2085"/>
          <ac:spMkLst>
            <pc:docMk/>
            <pc:sldMk cId="2604873215" sldId="273"/>
            <ac:spMk id="3" creationId="{31EB882B-7E9D-4264-B306-0B04CD91B9B6}"/>
          </ac:spMkLst>
        </pc:spChg>
      </pc:sldChg>
      <pc:sldChg chg="del">
        <pc:chgData name="Maguire, James (KW-UK, UKHE)" userId="a894a144-2e37-4f0d-a432-b2d007eadc0a" providerId="ADAL" clId="{A32F5C65-2D9D-4F7D-A011-6C136F1FEB06}" dt="2022-01-26T10:02:47.588" v="2106" actId="47"/>
        <pc:sldMkLst>
          <pc:docMk/>
          <pc:sldMk cId="2836093629" sldId="274"/>
        </pc:sldMkLst>
      </pc:sldChg>
      <pc:sldChg chg="modSp mod">
        <pc:chgData name="Maguire, James (KW-UK, UKHE)" userId="a894a144-2e37-4f0d-a432-b2d007eadc0a" providerId="ADAL" clId="{A32F5C65-2D9D-4F7D-A011-6C136F1FEB06}" dt="2022-01-26T10:11:11.119" v="2293" actId="20577"/>
        <pc:sldMkLst>
          <pc:docMk/>
          <pc:sldMk cId="663758928" sldId="275"/>
        </pc:sldMkLst>
        <pc:spChg chg="mod">
          <ac:chgData name="Maguire, James (KW-UK, UKHE)" userId="a894a144-2e37-4f0d-a432-b2d007eadc0a" providerId="ADAL" clId="{A32F5C65-2D9D-4F7D-A011-6C136F1FEB06}" dt="2022-01-26T10:11:11.119" v="2293" actId="20577"/>
          <ac:spMkLst>
            <pc:docMk/>
            <pc:sldMk cId="663758928" sldId="275"/>
            <ac:spMk id="3" creationId="{3BDE8829-2539-4DAA-A9C3-81B18F5D33DB}"/>
          </ac:spMkLst>
        </pc:spChg>
      </pc:sldChg>
      <pc:sldChg chg="add del">
        <pc:chgData name="Maguire, James (KW-UK, UKHE)" userId="a894a144-2e37-4f0d-a432-b2d007eadc0a" providerId="ADAL" clId="{A32F5C65-2D9D-4F7D-A011-6C136F1FEB06}" dt="2022-01-26T09:52:07.389" v="927" actId="47"/>
        <pc:sldMkLst>
          <pc:docMk/>
          <pc:sldMk cId="3459515304" sldId="276"/>
        </pc:sldMkLst>
      </pc:sldChg>
      <pc:sldChg chg="modSp mod modNotesTx">
        <pc:chgData name="Maguire, James (KW-UK, UKHE)" userId="a894a144-2e37-4f0d-a432-b2d007eadc0a" providerId="ADAL" clId="{A32F5C65-2D9D-4F7D-A011-6C136F1FEB06}" dt="2022-01-26T10:07:18.499" v="2141" actId="6549"/>
        <pc:sldMkLst>
          <pc:docMk/>
          <pc:sldMk cId="922530583" sldId="277"/>
        </pc:sldMkLst>
        <pc:spChg chg="mod">
          <ac:chgData name="Maguire, James (KW-UK, UKHE)" userId="a894a144-2e37-4f0d-a432-b2d007eadc0a" providerId="ADAL" clId="{A32F5C65-2D9D-4F7D-A011-6C136F1FEB06}" dt="2022-01-26T09:50:32.486" v="901" actId="6549"/>
          <ac:spMkLst>
            <pc:docMk/>
            <pc:sldMk cId="922530583" sldId="277"/>
            <ac:spMk id="2" creationId="{0FB2F7A1-7357-438E-9AEA-16DB5BC3F123}"/>
          </ac:spMkLst>
        </pc:spChg>
        <pc:spChg chg="mod">
          <ac:chgData name="Maguire, James (KW-UK, UKHE)" userId="a894a144-2e37-4f0d-a432-b2d007eadc0a" providerId="ADAL" clId="{A32F5C65-2D9D-4F7D-A011-6C136F1FEB06}" dt="2022-01-25T16:43:28.093" v="2" actId="1076"/>
          <ac:spMkLst>
            <pc:docMk/>
            <pc:sldMk cId="922530583" sldId="277"/>
            <ac:spMk id="5" creationId="{B59490B4-844E-4E41-8F4C-30711ECA8BBA}"/>
          </ac:spMkLst>
        </pc:spChg>
        <pc:graphicFrameChg chg="mod">
          <ac:chgData name="Maguire, James (KW-UK, UKHE)" userId="a894a144-2e37-4f0d-a432-b2d007eadc0a" providerId="ADAL" clId="{A32F5C65-2D9D-4F7D-A011-6C136F1FEB06}" dt="2022-01-26T09:42:35.215" v="115" actId="403"/>
          <ac:graphicFrameMkLst>
            <pc:docMk/>
            <pc:sldMk cId="922530583" sldId="277"/>
            <ac:graphicFrameMk id="4" creationId="{BF921BDD-FDDA-4C6E-A7DC-645D5A45ACE0}"/>
          </ac:graphicFrameMkLst>
        </pc:graphicFrameChg>
      </pc:sldChg>
      <pc:sldChg chg="addSp delSp modSp add mod modClrScheme chgLayout">
        <pc:chgData name="Maguire, James (KW-UK, UKHE)" userId="a894a144-2e37-4f0d-a432-b2d007eadc0a" providerId="ADAL" clId="{A32F5C65-2D9D-4F7D-A011-6C136F1FEB06}" dt="2022-01-26T10:03:58.243" v="2114" actId="1076"/>
        <pc:sldMkLst>
          <pc:docMk/>
          <pc:sldMk cId="358528662" sldId="289"/>
        </pc:sldMkLst>
        <pc:spChg chg="mod">
          <ac:chgData name="Maguire, James (KW-UK, UKHE)" userId="a894a144-2e37-4f0d-a432-b2d007eadc0a" providerId="ADAL" clId="{A32F5C65-2D9D-4F7D-A011-6C136F1FEB06}" dt="2022-01-26T10:03:50.179" v="2113" actId="403"/>
          <ac:spMkLst>
            <pc:docMk/>
            <pc:sldMk cId="358528662" sldId="289"/>
            <ac:spMk id="2" creationId="{FB2D1BCE-F152-4997-91CA-B1FD41C5C285}"/>
          </ac:spMkLst>
        </pc:spChg>
        <pc:spChg chg="add del mod ord">
          <ac:chgData name="Maguire, James (KW-UK, UKHE)" userId="a894a144-2e37-4f0d-a432-b2d007eadc0a" providerId="ADAL" clId="{A32F5C65-2D9D-4F7D-A011-6C136F1FEB06}" dt="2022-01-26T10:03:42.160" v="2110" actId="478"/>
          <ac:spMkLst>
            <pc:docMk/>
            <pc:sldMk cId="358528662" sldId="289"/>
            <ac:spMk id="5" creationId="{244891C6-0BAB-47DC-A12C-06EC27A1DBA7}"/>
          </ac:spMkLst>
        </pc:spChg>
        <pc:picChg chg="mod">
          <ac:chgData name="Maguire, James (KW-UK, UKHE)" userId="a894a144-2e37-4f0d-a432-b2d007eadc0a" providerId="ADAL" clId="{A32F5C65-2D9D-4F7D-A011-6C136F1FEB06}" dt="2022-01-26T10:03:58.243" v="2114" actId="1076"/>
          <ac:picMkLst>
            <pc:docMk/>
            <pc:sldMk cId="358528662" sldId="289"/>
            <ac:picMk id="3" creationId="{983B1B68-1469-474B-9A20-A320FC8D3CA3}"/>
          </ac:picMkLst>
        </pc:picChg>
      </pc:sldChg>
      <pc:sldChg chg="delSp modSp mod delAnim modNotesTx">
        <pc:chgData name="Maguire, James (KW-UK, UKHE)" userId="a894a144-2e37-4f0d-a432-b2d007eadc0a" providerId="ADAL" clId="{A32F5C65-2D9D-4F7D-A011-6C136F1FEB06}" dt="2022-01-27T08:59:22.756" v="2786" actId="20577"/>
        <pc:sldMkLst>
          <pc:docMk/>
          <pc:sldMk cId="3378063961" sldId="2108190119"/>
        </pc:sldMkLst>
        <pc:spChg chg="mod">
          <ac:chgData name="Maguire, James (KW-UK, UKHE)" userId="a894a144-2e37-4f0d-a432-b2d007eadc0a" providerId="ADAL" clId="{A32F5C65-2D9D-4F7D-A011-6C136F1FEB06}" dt="2022-01-26T09:57:05.794" v="1284" actId="20577"/>
          <ac:spMkLst>
            <pc:docMk/>
            <pc:sldMk cId="3378063961" sldId="2108190119"/>
            <ac:spMk id="4" creationId="{1217C18F-E9F7-4056-AF17-7C956E7E172D}"/>
          </ac:spMkLst>
        </pc:spChg>
        <pc:spChg chg="mod">
          <ac:chgData name="Maguire, James (KW-UK, UKHE)" userId="a894a144-2e37-4f0d-a432-b2d007eadc0a" providerId="ADAL" clId="{A32F5C65-2D9D-4F7D-A011-6C136F1FEB06}" dt="2022-01-25T16:46:04.070" v="12" actId="1076"/>
          <ac:spMkLst>
            <pc:docMk/>
            <pc:sldMk cId="3378063961" sldId="2108190119"/>
            <ac:spMk id="7" creationId="{0AEB5228-9936-41D0-A754-1C110B652D35}"/>
          </ac:spMkLst>
        </pc:spChg>
        <pc:spChg chg="del mod">
          <ac:chgData name="Maguire, James (KW-UK, UKHE)" userId="a894a144-2e37-4f0d-a432-b2d007eadc0a" providerId="ADAL" clId="{A32F5C65-2D9D-4F7D-A011-6C136F1FEB06}" dt="2022-01-27T08:54:08.265" v="2295" actId="478"/>
          <ac:spMkLst>
            <pc:docMk/>
            <pc:sldMk cId="3378063961" sldId="2108190119"/>
            <ac:spMk id="8" creationId="{25A1A3D3-C3D6-47EB-9655-2A9AC6F7AD7A}"/>
          </ac:spMkLst>
        </pc:spChg>
        <pc:spChg chg="mod">
          <ac:chgData name="Maguire, James (KW-UK, UKHE)" userId="a894a144-2e37-4f0d-a432-b2d007eadc0a" providerId="ADAL" clId="{A32F5C65-2D9D-4F7D-A011-6C136F1FEB06}" dt="2022-01-25T16:45:37.457" v="5" actId="1076"/>
          <ac:spMkLst>
            <pc:docMk/>
            <pc:sldMk cId="3378063961" sldId="2108190119"/>
            <ac:spMk id="15" creationId="{6449113D-FE3B-4B12-B581-CB1DF5DC64D1}"/>
          </ac:spMkLst>
        </pc:spChg>
        <pc:spChg chg="del mod">
          <ac:chgData name="Maguire, James (KW-UK, UKHE)" userId="a894a144-2e37-4f0d-a432-b2d007eadc0a" providerId="ADAL" clId="{A32F5C65-2D9D-4F7D-A011-6C136F1FEB06}" dt="2022-01-27T08:54:10.680" v="2296" actId="478"/>
          <ac:spMkLst>
            <pc:docMk/>
            <pc:sldMk cId="3378063961" sldId="2108190119"/>
            <ac:spMk id="16" creationId="{210D172A-71FB-4501-82B1-1A076B31B366}"/>
          </ac:spMkLst>
        </pc:spChg>
        <pc:spChg chg="mod">
          <ac:chgData name="Maguire, James (KW-UK, UKHE)" userId="a894a144-2e37-4f0d-a432-b2d007eadc0a" providerId="ADAL" clId="{A32F5C65-2D9D-4F7D-A011-6C136F1FEB06}" dt="2022-01-25T16:49:58.571" v="16" actId="1076"/>
          <ac:spMkLst>
            <pc:docMk/>
            <pc:sldMk cId="3378063961" sldId="2108190119"/>
            <ac:spMk id="17" creationId="{77394771-EB68-4FA1-8FF7-18966D13D38B}"/>
          </ac:spMkLst>
        </pc:spChg>
        <pc:spChg chg="del">
          <ac:chgData name="Maguire, James (KW-UK, UKHE)" userId="a894a144-2e37-4f0d-a432-b2d007eadc0a" providerId="ADAL" clId="{A32F5C65-2D9D-4F7D-A011-6C136F1FEB06}" dt="2022-01-27T08:54:12.561" v="2297" actId="478"/>
          <ac:spMkLst>
            <pc:docMk/>
            <pc:sldMk cId="3378063961" sldId="2108190119"/>
            <ac:spMk id="18" creationId="{44B95F41-29F4-4E40-9DD5-E45B638C7520}"/>
          </ac:spMkLst>
        </pc:spChg>
        <pc:spChg chg="del">
          <ac:chgData name="Maguire, James (KW-UK, UKHE)" userId="a894a144-2e37-4f0d-a432-b2d007eadc0a" providerId="ADAL" clId="{A32F5C65-2D9D-4F7D-A011-6C136F1FEB06}" dt="2022-01-27T08:54:14.677" v="2298" actId="478"/>
          <ac:spMkLst>
            <pc:docMk/>
            <pc:sldMk cId="3378063961" sldId="2108190119"/>
            <ac:spMk id="20" creationId="{6174619C-AB23-4596-9C20-6977D75C0E2E}"/>
          </ac:spMkLst>
        </pc:spChg>
        <pc:spChg chg="del mod">
          <ac:chgData name="Maguire, James (KW-UK, UKHE)" userId="a894a144-2e37-4f0d-a432-b2d007eadc0a" providerId="ADAL" clId="{A32F5C65-2D9D-4F7D-A011-6C136F1FEB06}" dt="2022-01-25T16:45:54.130" v="10" actId="478"/>
          <ac:spMkLst>
            <pc:docMk/>
            <pc:sldMk cId="3378063961" sldId="2108190119"/>
            <ac:spMk id="21" creationId="{8270CD26-E5AE-40B4-B75F-FDFBA2AEFEDF}"/>
          </ac:spMkLst>
        </pc:spChg>
        <pc:spChg chg="del mod">
          <ac:chgData name="Maguire, James (KW-UK, UKHE)" userId="a894a144-2e37-4f0d-a432-b2d007eadc0a" providerId="ADAL" clId="{A32F5C65-2D9D-4F7D-A011-6C136F1FEB06}" dt="2022-01-25T16:45:43.855" v="7" actId="478"/>
          <ac:spMkLst>
            <pc:docMk/>
            <pc:sldMk cId="3378063961" sldId="2108190119"/>
            <ac:spMk id="22" creationId="{1C3B9AD4-A5E5-4F0B-827D-030CBD77A117}"/>
          </ac:spMkLst>
        </pc:spChg>
        <pc:picChg chg="mod">
          <ac:chgData name="Maguire, James (KW-UK, UKHE)" userId="a894a144-2e37-4f0d-a432-b2d007eadc0a" providerId="ADAL" clId="{A32F5C65-2D9D-4F7D-A011-6C136F1FEB06}" dt="2022-01-25T16:45:30.332" v="4" actId="1076"/>
          <ac:picMkLst>
            <pc:docMk/>
            <pc:sldMk cId="3378063961" sldId="2108190119"/>
            <ac:picMk id="1032" creationId="{CC6E302D-853E-446A-91FE-33A8B58C84BB}"/>
          </ac:picMkLst>
        </pc:picChg>
        <pc:picChg chg="mod">
          <ac:chgData name="Maguire, James (KW-UK, UKHE)" userId="a894a144-2e37-4f0d-a432-b2d007eadc0a" providerId="ADAL" clId="{A32F5C65-2D9D-4F7D-A011-6C136F1FEB06}" dt="2022-01-25T16:45:26.578" v="3" actId="1076"/>
          <ac:picMkLst>
            <pc:docMk/>
            <pc:sldMk cId="3378063961" sldId="2108190119"/>
            <ac:picMk id="1034" creationId="{46B9A1C7-0C9F-44BC-A451-4DEC3D648C6E}"/>
          </ac:picMkLst>
        </pc:picChg>
        <pc:cxnChg chg="mod">
          <ac:chgData name="Maguire, James (KW-UK, UKHE)" userId="a894a144-2e37-4f0d-a432-b2d007eadc0a" providerId="ADAL" clId="{A32F5C65-2D9D-4F7D-A011-6C136F1FEB06}" dt="2022-01-25T17:23:56.580" v="35" actId="14100"/>
          <ac:cxnSpMkLst>
            <pc:docMk/>
            <pc:sldMk cId="3378063961" sldId="2108190119"/>
            <ac:cxnSpMk id="3" creationId="{290F0BA4-04BC-4807-ADAF-5AAB746A5CE2}"/>
          </ac:cxnSpMkLst>
        </pc:cxnChg>
      </pc:sldChg>
      <pc:sldChg chg="addSp delSp modSp new mod modNotesTx">
        <pc:chgData name="Maguire, James (KW-UK, UKHE)" userId="a894a144-2e37-4f0d-a432-b2d007eadc0a" providerId="ADAL" clId="{A32F5C65-2D9D-4F7D-A011-6C136F1FEB06}" dt="2022-01-26T10:07:53.326" v="2143" actId="6549"/>
        <pc:sldMkLst>
          <pc:docMk/>
          <pc:sldMk cId="1097606942" sldId="2108190120"/>
        </pc:sldMkLst>
        <pc:spChg chg="del">
          <ac:chgData name="Maguire, James (KW-UK, UKHE)" userId="a894a144-2e37-4f0d-a432-b2d007eadc0a" providerId="ADAL" clId="{A32F5C65-2D9D-4F7D-A011-6C136F1FEB06}" dt="2022-01-26T09:43:31.918" v="119" actId="478"/>
          <ac:spMkLst>
            <pc:docMk/>
            <pc:sldMk cId="1097606942" sldId="2108190120"/>
            <ac:spMk id="2" creationId="{22498EB6-A2C0-4559-AF64-6D32E5BE330C}"/>
          </ac:spMkLst>
        </pc:spChg>
        <pc:spChg chg="del">
          <ac:chgData name="Maguire, James (KW-UK, UKHE)" userId="a894a144-2e37-4f0d-a432-b2d007eadc0a" providerId="ADAL" clId="{A32F5C65-2D9D-4F7D-A011-6C136F1FEB06}" dt="2022-01-26T09:43:38.694" v="120" actId="478"/>
          <ac:spMkLst>
            <pc:docMk/>
            <pc:sldMk cId="1097606942" sldId="2108190120"/>
            <ac:spMk id="3" creationId="{512B8EAD-B7FE-40B8-8D7E-CBD74F8BCF3C}"/>
          </ac:spMkLst>
        </pc:spChg>
        <pc:spChg chg="add mod">
          <ac:chgData name="Maguire, James (KW-UK, UKHE)" userId="a894a144-2e37-4f0d-a432-b2d007eadc0a" providerId="ADAL" clId="{A32F5C65-2D9D-4F7D-A011-6C136F1FEB06}" dt="2022-01-26T09:44:59.014" v="169" actId="1076"/>
          <ac:spMkLst>
            <pc:docMk/>
            <pc:sldMk cId="1097606942" sldId="2108190120"/>
            <ac:spMk id="5" creationId="{2651B872-3649-4525-833D-46F27792EFB6}"/>
          </ac:spMkLst>
        </pc:spChg>
        <pc:picChg chg="add mod">
          <ac:chgData name="Maguire, James (KW-UK, UKHE)" userId="a894a144-2e37-4f0d-a432-b2d007eadc0a" providerId="ADAL" clId="{A32F5C65-2D9D-4F7D-A011-6C136F1FEB06}" dt="2022-01-26T09:44:09.789" v="126" actId="1076"/>
          <ac:picMkLst>
            <pc:docMk/>
            <pc:sldMk cId="1097606942" sldId="2108190120"/>
            <ac:picMk id="4" creationId="{06A0DBB1-B399-44D3-A6CB-4C769C7BED60}"/>
          </ac:picMkLst>
        </pc:picChg>
      </pc:sldChg>
      <pc:sldChg chg="addSp delSp modSp new mod ord modClrScheme chgLayout">
        <pc:chgData name="Maguire, James (KW-UK, UKHE)" userId="a894a144-2e37-4f0d-a432-b2d007eadc0a" providerId="ADAL" clId="{A32F5C65-2D9D-4F7D-A011-6C136F1FEB06}" dt="2022-01-26T09:56:24.239" v="1278"/>
        <pc:sldMkLst>
          <pc:docMk/>
          <pc:sldMk cId="2672955766" sldId="2108190121"/>
        </pc:sldMkLst>
        <pc:spChg chg="del mod ord">
          <ac:chgData name="Maguire, James (KW-UK, UKHE)" userId="a894a144-2e37-4f0d-a432-b2d007eadc0a" providerId="ADAL" clId="{A32F5C65-2D9D-4F7D-A011-6C136F1FEB06}" dt="2022-01-26T09:54:45.480" v="1254" actId="700"/>
          <ac:spMkLst>
            <pc:docMk/>
            <pc:sldMk cId="2672955766" sldId="2108190121"/>
            <ac:spMk id="2" creationId="{D71810CC-690A-497A-B041-DAA2B8E07364}"/>
          </ac:spMkLst>
        </pc:spChg>
        <pc:spChg chg="add del mod ord">
          <ac:chgData name="Maguire, James (KW-UK, UKHE)" userId="a894a144-2e37-4f0d-a432-b2d007eadc0a" providerId="ADAL" clId="{A32F5C65-2D9D-4F7D-A011-6C136F1FEB06}" dt="2022-01-26T09:54:48.873" v="1256" actId="478"/>
          <ac:spMkLst>
            <pc:docMk/>
            <pc:sldMk cId="2672955766" sldId="2108190121"/>
            <ac:spMk id="3" creationId="{F5CC07F3-CDFD-4E4A-A3D3-ED4ACBF04D94}"/>
          </ac:spMkLst>
        </pc:spChg>
        <pc:spChg chg="add del mod ord">
          <ac:chgData name="Maguire, James (KW-UK, UKHE)" userId="a894a144-2e37-4f0d-a432-b2d007eadc0a" providerId="ADAL" clId="{A32F5C65-2D9D-4F7D-A011-6C136F1FEB06}" dt="2022-01-26T09:54:53.960" v="1257" actId="478"/>
          <ac:spMkLst>
            <pc:docMk/>
            <pc:sldMk cId="2672955766" sldId="2108190121"/>
            <ac:spMk id="4" creationId="{F0DAEF8C-5867-4EA7-A2E1-396CB8F3B8E5}"/>
          </ac:spMkLst>
        </pc:spChg>
        <pc:spChg chg="add mod">
          <ac:chgData name="Maguire, James (KW-UK, UKHE)" userId="a894a144-2e37-4f0d-a432-b2d007eadc0a" providerId="ADAL" clId="{A32F5C65-2D9D-4F7D-A011-6C136F1FEB06}" dt="2022-01-26T09:55:08.279" v="1269" actId="20577"/>
          <ac:spMkLst>
            <pc:docMk/>
            <pc:sldMk cId="2672955766" sldId="2108190121"/>
            <ac:spMk id="5" creationId="{4A08D241-0941-43E6-866F-C4F707EE29BE}"/>
          </ac:spMkLst>
        </pc:spChg>
        <pc:picChg chg="add mod">
          <ac:chgData name="Maguire, James (KW-UK, UKHE)" userId="a894a144-2e37-4f0d-a432-b2d007eadc0a" providerId="ADAL" clId="{A32F5C65-2D9D-4F7D-A011-6C136F1FEB06}" dt="2022-01-26T09:55:18.102" v="1271" actId="14100"/>
          <ac:picMkLst>
            <pc:docMk/>
            <pc:sldMk cId="2672955766" sldId="2108190121"/>
            <ac:picMk id="6" creationId="{C3BED9F6-6A93-4036-AAC9-92851F13091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sserver\lspb%20data\Commercial\Michael\Pulses%20UK\workin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bsserver\lspb%20data\Commercial\Michael\Pulses%20UK\working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Output and Area of Faba Beans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Sheet1!$N$7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0B4779"/>
            </a:solidFill>
            <a:ln>
              <a:noFill/>
            </a:ln>
            <a:effectLst/>
          </c:spPr>
          <c:invertIfNegative val="0"/>
          <c:val>
            <c:numRef>
              <c:f>Sheet1!$O$7:$U$7</c:f>
              <c:numCache>
                <c:formatCode>General</c:formatCode>
                <c:ptCount val="7"/>
                <c:pt idx="0">
                  <c:v>748.00000000000011</c:v>
                </c:pt>
                <c:pt idx="1">
                  <c:v>654.9</c:v>
                </c:pt>
                <c:pt idx="2">
                  <c:v>452</c:v>
                </c:pt>
                <c:pt idx="3">
                  <c:v>281.75</c:v>
                </c:pt>
                <c:pt idx="4">
                  <c:v>317</c:v>
                </c:pt>
                <c:pt idx="5">
                  <c:v>364.1</c:v>
                </c:pt>
                <c:pt idx="6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D-4FBD-9544-A6485A80CE2B}"/>
            </c:ext>
          </c:extLst>
        </c:ser>
        <c:ser>
          <c:idx val="2"/>
          <c:order val="2"/>
          <c:tx>
            <c:strRef>
              <c:f>Sheet1!$D$53</c:f>
              <c:strCache>
                <c:ptCount val="1"/>
                <c:pt idx="0">
                  <c:v>Export HC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Sheet1!$D$6:$J$6</c:f>
              <c:strCache>
                <c:ptCount val="7"/>
                <c:pt idx="0">
                  <c:v>Harvest 15</c:v>
                </c:pt>
                <c:pt idx="1">
                  <c:v>Harvest 16</c:v>
                </c:pt>
                <c:pt idx="2">
                  <c:v>Harvest 17</c:v>
                </c:pt>
                <c:pt idx="3">
                  <c:v>Harvest 18</c:v>
                </c:pt>
                <c:pt idx="4">
                  <c:v>Harvest 19</c:v>
                </c:pt>
                <c:pt idx="5">
                  <c:v>Harvest 20</c:v>
                </c:pt>
                <c:pt idx="6">
                  <c:v>Harvest 21</c:v>
                </c:pt>
              </c:strCache>
            </c:strRef>
          </c:cat>
          <c:val>
            <c:numRef>
              <c:f>Sheet1!$D$12:$J$12</c:f>
              <c:numCache>
                <c:formatCode>General</c:formatCode>
                <c:ptCount val="7"/>
                <c:pt idx="2">
                  <c:v>130</c:v>
                </c:pt>
                <c:pt idx="3">
                  <c:v>100</c:v>
                </c:pt>
                <c:pt idx="4">
                  <c:v>175</c:v>
                </c:pt>
                <c:pt idx="5">
                  <c:v>110</c:v>
                </c:pt>
                <c:pt idx="6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FD-4FBD-9544-A6485A80CE2B}"/>
            </c:ext>
          </c:extLst>
        </c:ser>
        <c:ser>
          <c:idx val="3"/>
          <c:order val="3"/>
          <c:tx>
            <c:strRef>
              <c:f>Sheet1!$D$52</c:f>
              <c:strCache>
                <c:ptCount val="1"/>
                <c:pt idx="0">
                  <c:v>Export  Feed​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Sheet1!$D$13:$J$13</c:f>
              <c:numCache>
                <c:formatCode>General</c:formatCode>
                <c:ptCount val="7"/>
                <c:pt idx="2">
                  <c:v>120</c:v>
                </c:pt>
                <c:pt idx="3">
                  <c:v>60</c:v>
                </c:pt>
                <c:pt idx="4">
                  <c:v>75</c:v>
                </c:pt>
                <c:pt idx="5">
                  <c:v>45</c:v>
                </c:pt>
                <c:pt idx="6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FD-4FBD-9544-A6485A80C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6960536"/>
        <c:axId val="966958896"/>
      </c:barChart>
      <c:lineChart>
        <c:grouping val="standar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Area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Sheet1!$D$6:$J$6</c:f>
              <c:strCache>
                <c:ptCount val="7"/>
                <c:pt idx="0">
                  <c:v>Harvest 15</c:v>
                </c:pt>
                <c:pt idx="1">
                  <c:v>Harvest 16</c:v>
                </c:pt>
                <c:pt idx="2">
                  <c:v>Harvest 17</c:v>
                </c:pt>
                <c:pt idx="3">
                  <c:v>Harvest 18</c:v>
                </c:pt>
                <c:pt idx="4">
                  <c:v>Harvest 19</c:v>
                </c:pt>
                <c:pt idx="5">
                  <c:v>Harvest 20</c:v>
                </c:pt>
                <c:pt idx="6">
                  <c:v>Harvest 21</c:v>
                </c:pt>
              </c:strCache>
            </c:strRef>
          </c:cat>
          <c:val>
            <c:numRef>
              <c:f>Sheet1!$D$7:$J$7</c:f>
              <c:numCache>
                <c:formatCode>General</c:formatCode>
                <c:ptCount val="7"/>
                <c:pt idx="0">
                  <c:v>170</c:v>
                </c:pt>
                <c:pt idx="1">
                  <c:v>177</c:v>
                </c:pt>
                <c:pt idx="2">
                  <c:v>180</c:v>
                </c:pt>
                <c:pt idx="3">
                  <c:v>155</c:v>
                </c:pt>
                <c:pt idx="4">
                  <c:v>135</c:v>
                </c:pt>
                <c:pt idx="5">
                  <c:v>179</c:v>
                </c:pt>
                <c:pt idx="6">
                  <c:v>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FD-4FBD-9544-A6485A80C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046336"/>
        <c:axId val="795045680"/>
      </c:lineChart>
      <c:catAx>
        <c:axId val="795046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045680"/>
        <c:crosses val="autoZero"/>
        <c:auto val="1"/>
        <c:lblAlgn val="ctr"/>
        <c:lblOffset val="100"/>
        <c:noMultiLvlLbl val="0"/>
      </c:catAx>
      <c:valAx>
        <c:axId val="79504568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000's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046336"/>
        <c:crosses val="autoZero"/>
        <c:crossBetween val="between"/>
      </c:valAx>
      <c:valAx>
        <c:axId val="966958896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000's tns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960536"/>
        <c:crosses val="max"/>
        <c:crossBetween val="between"/>
      </c:valAx>
      <c:catAx>
        <c:axId val="966960536"/>
        <c:scaling>
          <c:orientation val="minMax"/>
        </c:scaling>
        <c:delete val="1"/>
        <c:axPos val="b"/>
        <c:majorTickMark val="out"/>
        <c:minorTickMark val="none"/>
        <c:tickLblPos val="nextTo"/>
        <c:crossAx val="96695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Output and Area of Peas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Sheet1!$N$8</c:f>
              <c:strCache>
                <c:ptCount val="1"/>
                <c:pt idx="0">
                  <c:v>Tonnes</c:v>
                </c:pt>
              </c:strCache>
            </c:strRef>
          </c:tx>
          <c:spPr>
            <a:solidFill>
              <a:srgbClr val="0B4779"/>
            </a:solidFill>
            <a:ln>
              <a:noFill/>
            </a:ln>
            <a:effectLst/>
          </c:spPr>
          <c:invertIfNegative val="0"/>
          <c:cat>
            <c:strRef>
              <c:f>Sheet1!$D$6:$J$6</c:f>
              <c:strCache>
                <c:ptCount val="7"/>
                <c:pt idx="0">
                  <c:v>Harvest 15</c:v>
                </c:pt>
                <c:pt idx="1">
                  <c:v>Harvest 16</c:v>
                </c:pt>
                <c:pt idx="2">
                  <c:v>Harvest 17</c:v>
                </c:pt>
                <c:pt idx="3">
                  <c:v>Harvest 18</c:v>
                </c:pt>
                <c:pt idx="4">
                  <c:v>Harvest 19</c:v>
                </c:pt>
                <c:pt idx="5">
                  <c:v>Harvest 20</c:v>
                </c:pt>
                <c:pt idx="6">
                  <c:v>Harvest 21</c:v>
                </c:pt>
              </c:strCache>
            </c:strRef>
          </c:cat>
          <c:val>
            <c:numRef>
              <c:f>Sheet1!$O$8:$U$8</c:f>
              <c:numCache>
                <c:formatCode>General</c:formatCode>
                <c:ptCount val="7"/>
                <c:pt idx="0">
                  <c:v>180.39999999999998</c:v>
                </c:pt>
                <c:pt idx="1">
                  <c:v>188.70000000000002</c:v>
                </c:pt>
                <c:pt idx="2">
                  <c:v>160</c:v>
                </c:pt>
                <c:pt idx="3">
                  <c:v>106.4</c:v>
                </c:pt>
                <c:pt idx="4">
                  <c:v>143.5</c:v>
                </c:pt>
                <c:pt idx="5">
                  <c:v>182</c:v>
                </c:pt>
                <c:pt idx="6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F-479B-8136-8554D6B42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3570992"/>
        <c:axId val="793574272"/>
      </c:barChart>
      <c:lineChart>
        <c:grouping val="standard"/>
        <c:varyColors val="0"/>
        <c:ser>
          <c:idx val="1"/>
          <c:order val="0"/>
          <c:tx>
            <c:strRef>
              <c:f>Sheet1!$C$7</c:f>
              <c:strCache>
                <c:ptCount val="1"/>
                <c:pt idx="0">
                  <c:v>Area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Sheet1!$D$6:$J$6</c:f>
              <c:strCache>
                <c:ptCount val="7"/>
                <c:pt idx="0">
                  <c:v>Harvest 15</c:v>
                </c:pt>
                <c:pt idx="1">
                  <c:v>Harvest 16</c:v>
                </c:pt>
                <c:pt idx="2">
                  <c:v>Harvest 17</c:v>
                </c:pt>
                <c:pt idx="3">
                  <c:v>Harvest 18</c:v>
                </c:pt>
                <c:pt idx="4">
                  <c:v>Harvest 19</c:v>
                </c:pt>
                <c:pt idx="5">
                  <c:v>Harvest 20</c:v>
                </c:pt>
                <c:pt idx="6">
                  <c:v>Harvest 21</c:v>
                </c:pt>
              </c:strCache>
            </c:strRef>
          </c:cat>
          <c:val>
            <c:numRef>
              <c:f>Sheet1!$D$8:$J$8</c:f>
              <c:numCache>
                <c:formatCode>General</c:formatCode>
                <c:ptCount val="7"/>
                <c:pt idx="0">
                  <c:v>44</c:v>
                </c:pt>
                <c:pt idx="1">
                  <c:v>51</c:v>
                </c:pt>
                <c:pt idx="2">
                  <c:v>40</c:v>
                </c:pt>
                <c:pt idx="3">
                  <c:v>38</c:v>
                </c:pt>
                <c:pt idx="4" formatCode="#,##0">
                  <c:v>40</c:v>
                </c:pt>
                <c:pt idx="5" formatCode="#,##0">
                  <c:v>51</c:v>
                </c:pt>
                <c:pt idx="6" formatCode="#,##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5F-479B-8136-8554D6B42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539656"/>
        <c:axId val="2095542608"/>
      </c:lineChart>
      <c:lineChart>
        <c:grouping val="standard"/>
        <c:varyColors val="0"/>
        <c:ser>
          <c:idx val="0"/>
          <c:order val="2"/>
          <c:tx>
            <c:strRef>
              <c:f>Sheet1!$C$11</c:f>
              <c:strCache>
                <c:ptCount val="1"/>
                <c:pt idx="0">
                  <c:v>Volume HC Quality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Sheet1!$D$11:$J$11</c:f>
              <c:numCache>
                <c:formatCode>0</c:formatCode>
                <c:ptCount val="7"/>
                <c:pt idx="0">
                  <c:v>94.865594999999999</c:v>
                </c:pt>
                <c:pt idx="1">
                  <c:v>121.11488999999997</c:v>
                </c:pt>
                <c:pt idx="2">
                  <c:v>75.322199999999995</c:v>
                </c:pt>
                <c:pt idx="3">
                  <c:v>17.0688</c:v>
                </c:pt>
                <c:pt idx="4">
                  <c:v>12.788879999999999</c:v>
                </c:pt>
                <c:pt idx="5">
                  <c:v>65.520049999999998</c:v>
                </c:pt>
                <c:pt idx="6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5F-479B-8136-8554D6B42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570992"/>
        <c:axId val="793574272"/>
      </c:lineChart>
      <c:catAx>
        <c:axId val="209553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542608"/>
        <c:crosses val="autoZero"/>
        <c:auto val="1"/>
        <c:lblAlgn val="ctr"/>
        <c:lblOffset val="100"/>
        <c:noMultiLvlLbl val="0"/>
      </c:catAx>
      <c:valAx>
        <c:axId val="209554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000's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5539656"/>
        <c:crosses val="autoZero"/>
        <c:crossBetween val="between"/>
      </c:valAx>
      <c:valAx>
        <c:axId val="793574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000's tns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70992"/>
        <c:crosses val="max"/>
        <c:crossBetween val="between"/>
      </c:valAx>
      <c:catAx>
        <c:axId val="79357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3574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EF00-0F94-45D6-8141-11887C2196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95B2C-BD45-41AE-8C20-C085EE421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Explain a bit about Pulses UK &amp; Who I am / members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18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7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7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UK crop 40% winter sown and 60% spring</a:t>
            </a:r>
          </a:p>
          <a:p>
            <a:r>
              <a:rPr lang="en-US" sz="1200" dirty="0"/>
              <a:t>Yields very variable ranging from 2.5 to 7.5 </a:t>
            </a:r>
            <a:r>
              <a:rPr lang="en-US" sz="1200" dirty="0" err="1"/>
              <a:t>tn</a:t>
            </a:r>
            <a:r>
              <a:rPr lang="en-US" sz="1200" dirty="0"/>
              <a:t>/ha</a:t>
            </a:r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5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Feed beans are used in ruminant and pig 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Poultry rations use a cooked product of 50% beans and 50% whole rapeseed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Aquaculture is growing in demand </a:t>
            </a:r>
            <a:r>
              <a:rPr lang="en-US" dirty="0" err="1"/>
              <a:t>esp</a:t>
            </a:r>
            <a:r>
              <a:rPr lang="en-US" dirty="0"/>
              <a:t> for dehulled beans </a:t>
            </a:r>
          </a:p>
          <a:p>
            <a:r>
              <a:rPr lang="en-US" sz="1200" dirty="0"/>
              <a:t>Human consumption demand is all in Egypt and Sudan </a:t>
            </a:r>
          </a:p>
          <a:p>
            <a:r>
              <a:rPr lang="en-US" sz="1200" dirty="0"/>
              <a:t>UK quality is difficult to achieve due to weather and insect activity</a:t>
            </a:r>
          </a:p>
          <a:p>
            <a:r>
              <a:rPr lang="en-US" sz="1200" dirty="0"/>
              <a:t>Feed exports from the UK usually  into S Europe and recently more into Holland and Denmark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9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Yields were good with approx. 4.0mt average,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Looking at 30% of the crop being of HC quality, 680,000 to 750,000 tonnes in the UK.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The lower quality and yield in the Baltics leading to the rally in base price as demand from Egypt has been good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r>
              <a:rPr lang="en-GB" dirty="0"/>
              <a:t>Australian beans are now replacing UK supply into North Africa as they have had harvest.  As a result HC markets are difficult to find (speak to your local merchant)</a:t>
            </a:r>
          </a:p>
          <a:p>
            <a:pPr marL="171450" indent="-171450">
              <a:buFontTx/>
              <a:buChar char="-"/>
            </a:pPr>
            <a:r>
              <a:rPr lang="en-GB" dirty="0"/>
              <a:t>Feed prices are around £260 </a:t>
            </a:r>
            <a:r>
              <a:rPr lang="en-GB" dirty="0" err="1"/>
              <a:t>deld</a:t>
            </a:r>
            <a:r>
              <a:rPr lang="en-GB" dirty="0"/>
              <a:t> but again speak to your local merchant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9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SUPPLY – looking forward to this spring…</a:t>
            </a:r>
          </a:p>
          <a:p>
            <a:endParaRPr lang="en-GB" dirty="0"/>
          </a:p>
          <a:p>
            <a:r>
              <a:rPr lang="en-GB" dirty="0"/>
              <a:t> Winter bean area static and similar to last year</a:t>
            </a:r>
          </a:p>
          <a:p>
            <a:endParaRPr lang="en-GB" dirty="0"/>
          </a:p>
          <a:p>
            <a:r>
              <a:rPr lang="en-GB" dirty="0"/>
              <a:t>- Spring bean seed supply is good, but commodity prices for S barley is so high we may find the area for spring beans is under pressure</a:t>
            </a:r>
          </a:p>
          <a:p>
            <a:endParaRPr lang="en-GB" dirty="0"/>
          </a:p>
          <a:p>
            <a:r>
              <a:rPr lang="en-GB" dirty="0" err="1"/>
              <a:t>Prediciting</a:t>
            </a:r>
            <a:r>
              <a:rPr lang="en-GB" dirty="0"/>
              <a:t> an increase in bean area up to 200,000 ha (break crop option)</a:t>
            </a:r>
          </a:p>
          <a:p>
            <a:endParaRPr lang="en-GB" dirty="0"/>
          </a:p>
          <a:p>
            <a:r>
              <a:rPr lang="en-GB" dirty="0"/>
              <a:t>Prices available of around £30 over FW futures, FW historically high</a:t>
            </a:r>
          </a:p>
          <a:p>
            <a:endParaRPr lang="en-GB" dirty="0"/>
          </a:p>
          <a:p>
            <a:r>
              <a:rPr lang="en-GB" dirty="0"/>
              <a:t>DEMAND – </a:t>
            </a:r>
          </a:p>
          <a:p>
            <a:r>
              <a:rPr lang="en-GB" dirty="0"/>
              <a:t>Increase in Export demand for both feed &amp; HC (both export markets)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4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4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OC</a:t>
            </a:r>
          </a:p>
          <a:p>
            <a:r>
              <a:rPr lang="en-GB" dirty="0"/>
              <a:t>Green- £280 ex good quality</a:t>
            </a:r>
          </a:p>
          <a:p>
            <a:r>
              <a:rPr lang="en-GB" dirty="0"/>
              <a:t>Yellow- Limited market, may be traded out due to lack of trades? - £300 ex last trade but it was a while ago</a:t>
            </a:r>
          </a:p>
          <a:p>
            <a:r>
              <a:rPr lang="en-GB" dirty="0"/>
              <a:t>Maple- £350 ex ballpark, but hard to find a market. A job for local merchants</a:t>
            </a:r>
          </a:p>
          <a:p>
            <a:r>
              <a:rPr lang="en-GB" dirty="0"/>
              <a:t>Marrowfat- Very little left on farm, open market indicated mid £400 s but could be more perhaps?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36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AREAS first, then prices</a:t>
            </a:r>
          </a:p>
          <a:p>
            <a:endParaRPr lang="en-GB" dirty="0"/>
          </a:p>
          <a:p>
            <a:r>
              <a:rPr lang="en-GB" dirty="0"/>
              <a:t>NC</a:t>
            </a:r>
          </a:p>
          <a:p>
            <a:r>
              <a:rPr lang="en-GB" dirty="0"/>
              <a:t>Green - £275 ex fixed or Min / Max contracts</a:t>
            </a:r>
          </a:p>
          <a:p>
            <a:r>
              <a:rPr lang="en-GB" dirty="0"/>
              <a:t>Yellow - £20-50 discount to Green peas depending on location and individual markets (smaller market more niche)</a:t>
            </a:r>
          </a:p>
          <a:p>
            <a:r>
              <a:rPr lang="en-GB" dirty="0"/>
              <a:t>Maple - £350-400 values heard, again speak to local merchants</a:t>
            </a:r>
          </a:p>
          <a:p>
            <a:r>
              <a:rPr lang="en-GB" dirty="0"/>
              <a:t>Marrowfats - £400 contracts available, 5% bleached clause, fallbacks on a sliding scales given also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Small area, niche crop compared to WW or </a:t>
            </a:r>
            <a:r>
              <a:rPr lang="en-GB" dirty="0" err="1"/>
              <a:t>Sbarley</a:t>
            </a:r>
            <a:r>
              <a:rPr lang="en-GB" dirty="0"/>
              <a:t>, enquire sooner rather than later for contracts as they will run out early and seed will be tight.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But certainly strong demand in the sector and seed may well be tight for the newest high yielding varieties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that concludes my market update today, if you have any questions pleas feel free to ask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95B2C-BD45-41AE-8C20-C085EE4212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8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B331-6D5E-4B2E-8E88-5C187FAB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71987-3351-44C7-95B2-27449595E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E1A10-5687-41BF-86D9-11640011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1B22D-21B4-44BD-BEC3-3EF3CF271C0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0761E-820E-450D-A8CD-A730AE7D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781CB-038A-446A-A11D-8741B99F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604AF-CB21-4D82-AB3B-07141C828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4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D88F-4F1C-40F0-BF7D-E968B220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3893-9607-437B-8782-DB117138D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07563-F069-4354-ADFC-37BEB46A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9A50-06D3-477E-836F-A132698CB045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127C2-A682-4089-80B1-E645FF73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8E710-EF73-4E8C-8994-D29A7014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56F2-6D63-4851-BA6C-FA680FC8002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0276D3B-FBB4-488D-AE83-B0D77164C61D}"/>
              </a:ext>
            </a:extLst>
          </p:cNvPr>
          <p:cNvSpPr/>
          <p:nvPr userDrawn="1"/>
        </p:nvSpPr>
        <p:spPr>
          <a:xfrm rot="16200000">
            <a:off x="8105045" y="2771042"/>
            <a:ext cx="4721469" cy="3452446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935DA3F-EC1C-4B33-A251-E8AE7A41308F}"/>
              </a:ext>
            </a:extLst>
          </p:cNvPr>
          <p:cNvSpPr/>
          <p:nvPr userDrawn="1"/>
        </p:nvSpPr>
        <p:spPr>
          <a:xfrm rot="16200000">
            <a:off x="9935101" y="4601100"/>
            <a:ext cx="1580101" cy="29336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DF336-D747-4D47-9E01-66CA91EF5937}"/>
              </a:ext>
            </a:extLst>
          </p:cNvPr>
          <p:cNvSpPr txBox="1"/>
          <p:nvPr userDrawn="1"/>
        </p:nvSpPr>
        <p:spPr>
          <a:xfrm rot="20364063">
            <a:off x="10054003" y="4908020"/>
            <a:ext cx="218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#LOVEPULSES</a:t>
            </a:r>
          </a:p>
          <a:p>
            <a:r>
              <a:rPr lang="en-GB" b="1">
                <a:solidFill>
                  <a:schemeClr val="bg1"/>
                </a:solidFill>
              </a:rPr>
              <a:t>#BRITISHPULSES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8AC7ACE-5DC6-4394-B317-B131F94ABF29}"/>
              </a:ext>
            </a:extLst>
          </p:cNvPr>
          <p:cNvSpPr/>
          <p:nvPr userDrawn="1"/>
        </p:nvSpPr>
        <p:spPr>
          <a:xfrm rot="10800000">
            <a:off x="9809286" y="0"/>
            <a:ext cx="2382715" cy="527789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C498C31-6ED3-445C-9EC9-CCC37E647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" y="88767"/>
            <a:ext cx="2211324" cy="11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4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A691-7444-42C8-B9D5-BEF85B6CF08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1A9A-C6E2-46D5-99F0-7AB90C4A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8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30FB-D27F-4EA8-8635-2A1D010E1AA3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Cereals - IBT Review of last season and challenges for 2018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F20-EDB0-4B2C-BB00-AEF0D14163F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8945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CC12F-4D72-4A5C-9F0B-81AE71CA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37" y="1740774"/>
            <a:ext cx="5002763" cy="33764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C7316-74B4-4279-AD57-D3E6D535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393094"/>
            <a:ext cx="10515600" cy="138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DF8C9-F5DA-4060-AAF4-B710BFC1A5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0872" y="1331794"/>
            <a:ext cx="4200508" cy="4194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304BD3-C35D-4CD9-97F9-9E2CA2D95E86}"/>
              </a:ext>
            </a:extLst>
          </p:cNvPr>
          <p:cNvSpPr txBox="1"/>
          <p:nvPr userDrawn="1"/>
        </p:nvSpPr>
        <p:spPr>
          <a:xfrm>
            <a:off x="6876661" y="0"/>
            <a:ext cx="5315339" cy="6858000"/>
          </a:xfrm>
          <a:prstGeom prst="rect">
            <a:avLst/>
          </a:prstGeom>
          <a:gradFill flip="none" rotWithShape="1">
            <a:gsLst>
              <a:gs pos="0">
                <a:srgbClr val="0B4779"/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3AE389-BE5E-44C1-96D4-77548C35F7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96000" y="1233151"/>
            <a:ext cx="4391695" cy="43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B47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5A1555-9D71-49A8-A757-B7F22AFC9440}"/>
              </a:ext>
            </a:extLst>
          </p:cNvPr>
          <p:cNvSpPr txBox="1"/>
          <p:nvPr userDrawn="1"/>
        </p:nvSpPr>
        <p:spPr>
          <a:xfrm>
            <a:off x="838200" y="365124"/>
            <a:ext cx="10515601" cy="1325563"/>
          </a:xfrm>
          <a:prstGeom prst="rect">
            <a:avLst/>
          </a:prstGeom>
          <a:solidFill>
            <a:srgbClr val="0B4779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0C1B91-5F7C-4387-B243-0490A8BC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474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1CFE0-0AD9-423A-8568-0C820A5FD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FB5D914-D4CB-427C-B057-BD1FA440F8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99" y="37694"/>
            <a:ext cx="1980422" cy="198042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257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DE8829-2539-4DAA-A9C3-81B18F5D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455" y="1012536"/>
            <a:ext cx="5113362" cy="2062880"/>
          </a:xfrm>
        </p:spPr>
        <p:txBody>
          <a:bodyPr anchor="b">
            <a:normAutofit/>
          </a:bodyPr>
          <a:lstStyle/>
          <a:p>
            <a:r>
              <a:rPr lang="en-GB" sz="6000" dirty="0">
                <a:solidFill>
                  <a:srgbClr val="0B4779"/>
                </a:solidFill>
              </a:rPr>
              <a:t>Pulse Market Update 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5CD5C7F-C80D-48AF-8FE8-3C5B5F882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CD26C-B694-4860-95DF-232CEC1513AA}"/>
              </a:ext>
            </a:extLst>
          </p:cNvPr>
          <p:cNvSpPr txBox="1"/>
          <p:nvPr/>
        </p:nvSpPr>
        <p:spPr>
          <a:xfrm>
            <a:off x="349455" y="5768698"/>
            <a:ext cx="4907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James Maguire </a:t>
            </a:r>
          </a:p>
          <a:p>
            <a:r>
              <a:rPr lang="en-GB" sz="2800" b="1" dirty="0"/>
              <a:t>Pulses UK President</a:t>
            </a:r>
          </a:p>
        </p:txBody>
      </p:sp>
    </p:spTree>
    <p:extLst>
      <p:ext uri="{BB962C8B-B14F-4D97-AF65-F5344CB8AC3E}">
        <p14:creationId xmlns:p14="http://schemas.microsoft.com/office/powerpoint/2010/main" val="52436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DE8829-2539-4DAA-A9C3-81B18F5D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332" y="1366120"/>
            <a:ext cx="5113362" cy="2062880"/>
          </a:xfrm>
        </p:spPr>
        <p:txBody>
          <a:bodyPr anchor="b">
            <a:normAutofit/>
          </a:bodyPr>
          <a:lstStyle/>
          <a:p>
            <a:r>
              <a:rPr lang="en-GB" sz="6000" dirty="0">
                <a:solidFill>
                  <a:srgbClr val="0B4779"/>
                </a:solidFill>
              </a:rPr>
              <a:t>Questions</a:t>
            </a:r>
            <a:endParaRPr lang="en-GB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5CD5C7F-C80D-48AF-8FE8-3C5B5F882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375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D1BCE-F152-4997-91CA-B1FD41C5C285}"/>
              </a:ext>
            </a:extLst>
          </p:cNvPr>
          <p:cNvSpPr txBox="1"/>
          <p:nvPr/>
        </p:nvSpPr>
        <p:spPr>
          <a:xfrm>
            <a:off x="3179427" y="553891"/>
            <a:ext cx="604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chemeClr val="bg1"/>
                </a:solidFill>
              </a:rPr>
              <a:t>Pulses UK – What do we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1B68-1469-474B-9A20-A320FC8D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43" y="1603578"/>
            <a:ext cx="6890158" cy="3450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60CD6-1A5F-4009-B9AC-04C773C1B573}"/>
              </a:ext>
            </a:extLst>
          </p:cNvPr>
          <p:cNvSpPr txBox="1"/>
          <p:nvPr/>
        </p:nvSpPr>
        <p:spPr>
          <a:xfrm>
            <a:off x="545284" y="4724435"/>
            <a:ext cx="8758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Increase production of UK grown pulses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Liaise with government &amp; policy makers to ensure pulses are considered along side all other more mainstream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Ensure industry is aware of all advantages and uses for UK grown pulses</a:t>
            </a:r>
          </a:p>
        </p:txBody>
      </p:sp>
    </p:spTree>
    <p:extLst>
      <p:ext uri="{BB962C8B-B14F-4D97-AF65-F5344CB8AC3E}">
        <p14:creationId xmlns:p14="http://schemas.microsoft.com/office/powerpoint/2010/main" val="35852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le of coffee beans&#10;&#10;Description automatically generated with medium confidence">
            <a:extLst>
              <a:ext uri="{FF2B5EF4-FFF2-40B4-BE49-F238E27FC236}">
                <a16:creationId xmlns:a16="http://schemas.microsoft.com/office/drawing/2014/main" id="{06A0DBB1-B399-44D3-A6CB-4C769C7BE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6" y="222504"/>
            <a:ext cx="4809744" cy="6412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51B872-3649-4525-833D-46F27792EFB6}"/>
              </a:ext>
            </a:extLst>
          </p:cNvPr>
          <p:cNvSpPr txBox="1"/>
          <p:nvPr/>
        </p:nvSpPr>
        <p:spPr>
          <a:xfrm>
            <a:off x="7455408" y="113300"/>
            <a:ext cx="504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Bean Markets</a:t>
            </a:r>
          </a:p>
        </p:txBody>
      </p:sp>
    </p:spTree>
    <p:extLst>
      <p:ext uri="{BB962C8B-B14F-4D97-AF65-F5344CB8AC3E}">
        <p14:creationId xmlns:p14="http://schemas.microsoft.com/office/powerpoint/2010/main" val="109760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F7A1-7357-438E-9AEA-16DB5BC3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Bean Supply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921BDD-FDDA-4C6E-A7DC-645D5A45A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349696"/>
              </p:ext>
            </p:extLst>
          </p:nvPr>
        </p:nvGraphicFramePr>
        <p:xfrm>
          <a:off x="560832" y="1825624"/>
          <a:ext cx="11021568" cy="489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9490B4-844E-4E41-8F4C-30711ECA8BBA}"/>
              </a:ext>
            </a:extLst>
          </p:cNvPr>
          <p:cNvSpPr txBox="1"/>
          <p:nvPr/>
        </p:nvSpPr>
        <p:spPr>
          <a:xfrm>
            <a:off x="9140248" y="6544950"/>
            <a:ext cx="3807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Figures from from Defra and Frontier</a:t>
            </a:r>
          </a:p>
        </p:txBody>
      </p:sp>
    </p:spTree>
    <p:extLst>
      <p:ext uri="{BB962C8B-B14F-4D97-AF65-F5344CB8AC3E}">
        <p14:creationId xmlns:p14="http://schemas.microsoft.com/office/powerpoint/2010/main" val="92253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F734-3EF2-4BD8-91FD-B925702F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Bean Distribution Old Crop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7F2F08-04C0-484D-8B05-41A655215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122" y="1856698"/>
            <a:ext cx="6812902" cy="43803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53A07-519A-4D68-9A32-5649235B9A41}"/>
              </a:ext>
            </a:extLst>
          </p:cNvPr>
          <p:cNvSpPr txBox="1"/>
          <p:nvPr/>
        </p:nvSpPr>
        <p:spPr>
          <a:xfrm>
            <a:off x="5743035" y="6368550"/>
            <a:ext cx="191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Legvalue</a:t>
            </a:r>
            <a:r>
              <a:rPr lang="en-GB" dirty="0"/>
              <a:t>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0E511-E6C3-4580-A214-2AFD697FEDDA}"/>
              </a:ext>
            </a:extLst>
          </p:cNvPr>
          <p:cNvSpPr txBox="1"/>
          <p:nvPr/>
        </p:nvSpPr>
        <p:spPr>
          <a:xfrm>
            <a:off x="8182947" y="2152356"/>
            <a:ext cx="329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Baltics: Supply down by up to 50%.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Australia: Good crop expected + carryover from last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France: Lower yields.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B882B-7E9D-4264-B306-0B04CD91B9B6}"/>
              </a:ext>
            </a:extLst>
          </p:cNvPr>
          <p:cNvSpPr/>
          <p:nvPr/>
        </p:nvSpPr>
        <p:spPr>
          <a:xfrm>
            <a:off x="1219200" y="3429000"/>
            <a:ext cx="1840992" cy="754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7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9F7E-45C1-4C67-8284-B39CCDBA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S&amp;D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AB83858-B64C-45F5-9ED5-7D0A905E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6B8134A-04CA-4F0D-A655-E988B6FD8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590837"/>
              </p:ext>
            </p:extLst>
          </p:nvPr>
        </p:nvGraphicFramePr>
        <p:xfrm>
          <a:off x="2264166" y="2203633"/>
          <a:ext cx="7663667" cy="3901747"/>
        </p:xfrm>
        <a:graphic>
          <a:graphicData uri="http://schemas.openxmlformats.org/drawingml/2006/table">
            <a:tbl>
              <a:tblPr/>
              <a:tblGrid>
                <a:gridCol w="1608207">
                  <a:extLst>
                    <a:ext uri="{9D8B030D-6E8A-4147-A177-3AD203B41FA5}">
                      <a16:colId xmlns:a16="http://schemas.microsoft.com/office/drawing/2014/main" val="2100399507"/>
                    </a:ext>
                  </a:extLst>
                </a:gridCol>
                <a:gridCol w="1001602">
                  <a:extLst>
                    <a:ext uri="{9D8B030D-6E8A-4147-A177-3AD203B41FA5}">
                      <a16:colId xmlns:a16="http://schemas.microsoft.com/office/drawing/2014/main" val="3393585549"/>
                    </a:ext>
                  </a:extLst>
                </a:gridCol>
                <a:gridCol w="1001602">
                  <a:extLst>
                    <a:ext uri="{9D8B030D-6E8A-4147-A177-3AD203B41FA5}">
                      <a16:colId xmlns:a16="http://schemas.microsoft.com/office/drawing/2014/main" val="3899502129"/>
                    </a:ext>
                  </a:extLst>
                </a:gridCol>
                <a:gridCol w="1001602">
                  <a:extLst>
                    <a:ext uri="{9D8B030D-6E8A-4147-A177-3AD203B41FA5}">
                      <a16:colId xmlns:a16="http://schemas.microsoft.com/office/drawing/2014/main" val="3193813436"/>
                    </a:ext>
                  </a:extLst>
                </a:gridCol>
                <a:gridCol w="1001602">
                  <a:extLst>
                    <a:ext uri="{9D8B030D-6E8A-4147-A177-3AD203B41FA5}">
                      <a16:colId xmlns:a16="http://schemas.microsoft.com/office/drawing/2014/main" val="1503592895"/>
                    </a:ext>
                  </a:extLst>
                </a:gridCol>
                <a:gridCol w="1001602">
                  <a:extLst>
                    <a:ext uri="{9D8B030D-6E8A-4147-A177-3AD203B41FA5}">
                      <a16:colId xmlns:a16="http://schemas.microsoft.com/office/drawing/2014/main" val="3917924901"/>
                    </a:ext>
                  </a:extLst>
                </a:gridCol>
                <a:gridCol w="1047450">
                  <a:extLst>
                    <a:ext uri="{9D8B030D-6E8A-4147-A177-3AD203B41FA5}">
                      <a16:colId xmlns:a16="http://schemas.microsoft.com/office/drawing/2014/main" val="3446372095"/>
                    </a:ext>
                  </a:extLst>
                </a:gridCol>
              </a:tblGrid>
              <a:tr h="2476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Harvest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Harvest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Harvest 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Harvest 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Harvest 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Harvest 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67559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Stock​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23220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Area 000’s Ha​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738552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 t/ha​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3.57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878616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753161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Supply  000’s tns​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366981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720312"/>
                  </a:ext>
                </a:extLst>
              </a:tr>
              <a:tr h="2476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 UK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39003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Seed +Farm feed 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781999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  Feed​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387618"/>
                  </a:ext>
                </a:extLst>
              </a:tr>
              <a:tr h="2476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 HC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0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066026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678188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000’s tns​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400" b="1" i="1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858272"/>
                  </a:ext>
                </a:extLst>
              </a:tr>
              <a:tr h="26463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81543"/>
                  </a:ext>
                </a:extLst>
              </a:tr>
              <a:tr h="247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Surplus 000's tns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1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15733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C6DA095-8A48-4D38-A3C0-E2381D433ECA}"/>
              </a:ext>
            </a:extLst>
          </p:cNvPr>
          <p:cNvSpPr txBox="1"/>
          <p:nvPr/>
        </p:nvSpPr>
        <p:spPr>
          <a:xfrm>
            <a:off x="7920111" y="6316394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Adapted from Frontier, 2021</a:t>
            </a:r>
          </a:p>
        </p:txBody>
      </p:sp>
    </p:spTree>
    <p:extLst>
      <p:ext uri="{BB962C8B-B14F-4D97-AF65-F5344CB8AC3E}">
        <p14:creationId xmlns:p14="http://schemas.microsoft.com/office/powerpoint/2010/main" val="360597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08D241-0941-43E6-866F-C4F707EE29BE}"/>
              </a:ext>
            </a:extLst>
          </p:cNvPr>
          <p:cNvSpPr txBox="1"/>
          <p:nvPr/>
        </p:nvSpPr>
        <p:spPr>
          <a:xfrm>
            <a:off x="7455408" y="113300"/>
            <a:ext cx="504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Pea Markets</a:t>
            </a:r>
          </a:p>
        </p:txBody>
      </p:sp>
      <p:pic>
        <p:nvPicPr>
          <p:cNvPr id="6" name="Picture 10" descr="Whole Blue Peas - Hodmedod's British Pulses &amp; Grains">
            <a:extLst>
              <a:ext uri="{FF2B5EF4-FFF2-40B4-BE49-F238E27FC236}">
                <a16:creationId xmlns:a16="http://schemas.microsoft.com/office/drawing/2014/main" id="{C3BED9F6-6A93-4036-AAC9-92851F130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7" y="1802142"/>
            <a:ext cx="6023229" cy="40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5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C52F-3C0B-4F62-AC03-1BEFBA95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 Supply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F0267DC4-83F2-451C-89F7-A0DC3FF5F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0359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432B867-4DDE-4328-A22A-59F2A1D4601D}"/>
              </a:ext>
            </a:extLst>
          </p:cNvPr>
          <p:cNvSpPr txBox="1"/>
          <p:nvPr/>
        </p:nvSpPr>
        <p:spPr>
          <a:xfrm>
            <a:off x="7821637" y="6311900"/>
            <a:ext cx="393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Defra figures – Historical production</a:t>
            </a:r>
          </a:p>
        </p:txBody>
      </p:sp>
    </p:spTree>
    <p:extLst>
      <p:ext uri="{BB962C8B-B14F-4D97-AF65-F5344CB8AC3E}">
        <p14:creationId xmlns:p14="http://schemas.microsoft.com/office/powerpoint/2010/main" val="392280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17C18F-E9F7-4056-AF17-7C956E7E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 Supply H2022</a:t>
            </a:r>
          </a:p>
        </p:txBody>
      </p:sp>
      <p:pic>
        <p:nvPicPr>
          <p:cNvPr id="1028" name="Picture 4" descr="Marrowfat Peas - Hodmedod's British Pulses &amp; Grains">
            <a:extLst>
              <a:ext uri="{FF2B5EF4-FFF2-40B4-BE49-F238E27FC236}">
                <a16:creationId xmlns:a16="http://schemas.microsoft.com/office/drawing/2014/main" id="{C6836CDD-D18E-409C-85BD-4389C442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59" y="4325529"/>
            <a:ext cx="2751135" cy="18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Fox Carlin Peas - Hodmedod's British Pulses &amp; Grains">
            <a:extLst>
              <a:ext uri="{FF2B5EF4-FFF2-40B4-BE49-F238E27FC236}">
                <a16:creationId xmlns:a16="http://schemas.microsoft.com/office/drawing/2014/main" id="{7C9EF437-FAA9-4D4E-99DF-9CADF2EBB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8" y="4269801"/>
            <a:ext cx="2647497" cy="17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ole Yellow Peas - Hodmedod's British Pulses &amp; Grains">
            <a:extLst>
              <a:ext uri="{FF2B5EF4-FFF2-40B4-BE49-F238E27FC236}">
                <a16:creationId xmlns:a16="http://schemas.microsoft.com/office/drawing/2014/main" id="{CC6E302D-853E-446A-91FE-33A8B58C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63" y="1766636"/>
            <a:ext cx="2751134" cy="1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ole Blue Peas - Hodmedod's British Pulses &amp; Grains">
            <a:extLst>
              <a:ext uri="{FF2B5EF4-FFF2-40B4-BE49-F238E27FC236}">
                <a16:creationId xmlns:a16="http://schemas.microsoft.com/office/drawing/2014/main" id="{46B9A1C7-0C9F-44BC-A451-4DEC3D648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8" y="1802142"/>
            <a:ext cx="2647508" cy="17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0F0BA4-04BC-4807-ADAF-5AAB746A5CE2}"/>
              </a:ext>
            </a:extLst>
          </p:cNvPr>
          <p:cNvCxnSpPr>
            <a:cxnSpLocks/>
          </p:cNvCxnSpPr>
          <p:nvPr/>
        </p:nvCxnSpPr>
        <p:spPr>
          <a:xfrm>
            <a:off x="6193410" y="1766636"/>
            <a:ext cx="0" cy="4766139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F549B1-5E1F-4FEE-8CE2-FEEC11AE5EFF}"/>
              </a:ext>
            </a:extLst>
          </p:cNvPr>
          <p:cNvCxnSpPr>
            <a:cxnSpLocks/>
          </p:cNvCxnSpPr>
          <p:nvPr/>
        </p:nvCxnSpPr>
        <p:spPr>
          <a:xfrm flipH="1">
            <a:off x="598306" y="3682563"/>
            <a:ext cx="10995388" cy="0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EB5228-9936-41D0-A754-1C110B652D35}"/>
              </a:ext>
            </a:extLst>
          </p:cNvPr>
          <p:cNvSpPr txBox="1"/>
          <p:nvPr/>
        </p:nvSpPr>
        <p:spPr>
          <a:xfrm>
            <a:off x="3321380" y="1628639"/>
            <a:ext cx="267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Green Peas</a:t>
            </a:r>
          </a:p>
          <a:p>
            <a:endParaRPr lang="en-GB" b="1" dirty="0"/>
          </a:p>
          <a:p>
            <a:r>
              <a:rPr lang="en-GB" dirty="0"/>
              <a:t>30000 ha grown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49113D-FE3B-4B12-B581-CB1DF5DC64D1}"/>
              </a:ext>
            </a:extLst>
          </p:cNvPr>
          <p:cNvSpPr txBox="1"/>
          <p:nvPr/>
        </p:nvSpPr>
        <p:spPr>
          <a:xfrm>
            <a:off x="6795778" y="1640111"/>
            <a:ext cx="267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Yellow Peas</a:t>
            </a:r>
          </a:p>
          <a:p>
            <a:endParaRPr lang="en-GB" b="1" dirty="0"/>
          </a:p>
          <a:p>
            <a:r>
              <a:rPr lang="en-GB" dirty="0"/>
              <a:t>6000 ha grown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394771-EB68-4FA1-8FF7-18966D13D38B}"/>
              </a:ext>
            </a:extLst>
          </p:cNvPr>
          <p:cNvSpPr txBox="1"/>
          <p:nvPr/>
        </p:nvSpPr>
        <p:spPr>
          <a:xfrm>
            <a:off x="6795778" y="4219321"/>
            <a:ext cx="267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Marrowfat Peas</a:t>
            </a:r>
          </a:p>
          <a:p>
            <a:endParaRPr lang="en-GB" b="1" dirty="0"/>
          </a:p>
          <a:p>
            <a:r>
              <a:rPr lang="en-GB" dirty="0"/>
              <a:t>5000 ha grown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FC745-AE3E-4C5D-B763-B2DF22470A62}"/>
              </a:ext>
            </a:extLst>
          </p:cNvPr>
          <p:cNvSpPr txBox="1"/>
          <p:nvPr/>
        </p:nvSpPr>
        <p:spPr>
          <a:xfrm>
            <a:off x="3274783" y="4153437"/>
            <a:ext cx="267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Maple Peas</a:t>
            </a:r>
          </a:p>
          <a:p>
            <a:endParaRPr lang="en-GB" b="1" dirty="0"/>
          </a:p>
          <a:p>
            <a:r>
              <a:rPr lang="en-GB" dirty="0"/>
              <a:t>3000 ha grown</a:t>
            </a:r>
          </a:p>
        </p:txBody>
      </p:sp>
    </p:spTree>
    <p:extLst>
      <p:ext uri="{BB962C8B-B14F-4D97-AF65-F5344CB8AC3E}">
        <p14:creationId xmlns:p14="http://schemas.microsoft.com/office/powerpoint/2010/main" val="33780639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5170</TotalTime>
  <Words>806</Words>
  <Application>Microsoft Office PowerPoint</Application>
  <PresentationFormat>Widescreen</PresentationFormat>
  <Paragraphs>212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Bean Supply</vt:lpstr>
      <vt:lpstr>Bean Distribution Old Crop</vt:lpstr>
      <vt:lpstr>S&amp;D</vt:lpstr>
      <vt:lpstr>PowerPoint Presentation</vt:lpstr>
      <vt:lpstr>Pea Supply</vt:lpstr>
      <vt:lpstr>Pea Supply H2022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Shuldham</dc:creator>
  <cp:lastModifiedBy>Maguire, James (KW-UK, UKHE)</cp:lastModifiedBy>
  <cp:revision>12</cp:revision>
  <cp:lastPrinted>2022-01-26T11:33:59Z</cp:lastPrinted>
  <dcterms:created xsi:type="dcterms:W3CDTF">2021-10-29T10:11:17Z</dcterms:created>
  <dcterms:modified xsi:type="dcterms:W3CDTF">2022-01-27T08:59:31Z</dcterms:modified>
</cp:coreProperties>
</file>