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6669088" cy="9926638"/>
  <p:defaultTextStyle>
    <a:defPPr>
      <a:defRPr lang="fr-FR"/>
    </a:defPPr>
    <a:lvl1pPr marL="0" algn="l" defTabSz="4174768" rtl="0" eaLnBrk="1" latinLnBrk="0" hangingPunct="1">
      <a:defRPr sz="8220" kern="1200">
        <a:solidFill>
          <a:schemeClr val="tx1"/>
        </a:solidFill>
        <a:latin typeface="+mn-lt"/>
        <a:ea typeface="+mn-ea"/>
        <a:cs typeface="+mn-cs"/>
      </a:defRPr>
    </a:lvl1pPr>
    <a:lvl2pPr marL="2087386" algn="l" defTabSz="4174768" rtl="0" eaLnBrk="1" latinLnBrk="0" hangingPunct="1">
      <a:defRPr sz="8220" kern="1200">
        <a:solidFill>
          <a:schemeClr val="tx1"/>
        </a:solidFill>
        <a:latin typeface="+mn-lt"/>
        <a:ea typeface="+mn-ea"/>
        <a:cs typeface="+mn-cs"/>
      </a:defRPr>
    </a:lvl2pPr>
    <a:lvl3pPr marL="4174768" algn="l" defTabSz="4174768" rtl="0" eaLnBrk="1" latinLnBrk="0" hangingPunct="1">
      <a:defRPr sz="8220" kern="1200">
        <a:solidFill>
          <a:schemeClr val="tx1"/>
        </a:solidFill>
        <a:latin typeface="+mn-lt"/>
        <a:ea typeface="+mn-ea"/>
        <a:cs typeface="+mn-cs"/>
      </a:defRPr>
    </a:lvl3pPr>
    <a:lvl4pPr marL="6262155" algn="l" defTabSz="4174768" rtl="0" eaLnBrk="1" latinLnBrk="0" hangingPunct="1">
      <a:defRPr sz="8220" kern="1200">
        <a:solidFill>
          <a:schemeClr val="tx1"/>
        </a:solidFill>
        <a:latin typeface="+mn-lt"/>
        <a:ea typeface="+mn-ea"/>
        <a:cs typeface="+mn-cs"/>
      </a:defRPr>
    </a:lvl4pPr>
    <a:lvl5pPr marL="8349537" algn="l" defTabSz="4174768" rtl="0" eaLnBrk="1" latinLnBrk="0" hangingPunct="1">
      <a:defRPr sz="8220" kern="1200">
        <a:solidFill>
          <a:schemeClr val="tx1"/>
        </a:solidFill>
        <a:latin typeface="+mn-lt"/>
        <a:ea typeface="+mn-ea"/>
        <a:cs typeface="+mn-cs"/>
      </a:defRPr>
    </a:lvl5pPr>
    <a:lvl6pPr marL="10436923" algn="l" defTabSz="4174768" rtl="0" eaLnBrk="1" latinLnBrk="0" hangingPunct="1">
      <a:defRPr sz="8220" kern="1200">
        <a:solidFill>
          <a:schemeClr val="tx1"/>
        </a:solidFill>
        <a:latin typeface="+mn-lt"/>
        <a:ea typeface="+mn-ea"/>
        <a:cs typeface="+mn-cs"/>
      </a:defRPr>
    </a:lvl6pPr>
    <a:lvl7pPr marL="12524305" algn="l" defTabSz="4174768" rtl="0" eaLnBrk="1" latinLnBrk="0" hangingPunct="1">
      <a:defRPr sz="8220" kern="1200">
        <a:solidFill>
          <a:schemeClr val="tx1"/>
        </a:solidFill>
        <a:latin typeface="+mn-lt"/>
        <a:ea typeface="+mn-ea"/>
        <a:cs typeface="+mn-cs"/>
      </a:defRPr>
    </a:lvl7pPr>
    <a:lvl8pPr marL="14611692" algn="l" defTabSz="4174768" rtl="0" eaLnBrk="1" latinLnBrk="0" hangingPunct="1">
      <a:defRPr sz="8220" kern="1200">
        <a:solidFill>
          <a:schemeClr val="tx1"/>
        </a:solidFill>
        <a:latin typeface="+mn-lt"/>
        <a:ea typeface="+mn-ea"/>
        <a:cs typeface="+mn-cs"/>
      </a:defRPr>
    </a:lvl8pPr>
    <a:lvl9pPr marL="16699074" algn="l" defTabSz="4174768" rtl="0" eaLnBrk="1" latinLnBrk="0" hangingPunct="1">
      <a:defRPr sz="82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userDrawn="1">
          <p15:clr>
            <a:srgbClr val="A4A3A4"/>
          </p15:clr>
        </p15:guide>
        <p15:guide id="2" pos="9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04" autoAdjust="0"/>
    <p:restoredTop sz="94660"/>
  </p:normalViewPr>
  <p:slideViewPr>
    <p:cSldViewPr>
      <p:cViewPr>
        <p:scale>
          <a:sx n="10" d="100"/>
          <a:sy n="10" d="100"/>
        </p:scale>
        <p:origin x="2772" y="408"/>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8C99AB-AD6E-4E21-827E-C51DB104E7D5}" type="doc">
      <dgm:prSet loTypeId="urn:microsoft.com/office/officeart/2005/8/layout/orgChart1" loCatId="hierarchy" qsTypeId="urn:microsoft.com/office/officeart/2005/8/quickstyle/simple3" qsCatId="simple" csTypeId="urn:microsoft.com/office/officeart/2005/8/colors/accent3_5" csCatId="accent3" phldr="1"/>
      <dgm:spPr/>
      <dgm:t>
        <a:bodyPr/>
        <a:lstStyle/>
        <a:p>
          <a:endParaRPr lang="it-IT"/>
        </a:p>
      </dgm:t>
    </dgm:pt>
    <dgm:pt modelId="{42C6C335-911A-4D31-B419-904DD2955874}">
      <dgm:prSet custT="1"/>
      <dgm:spPr/>
      <dgm:t>
        <a:bodyPr/>
        <a:lstStyle/>
        <a:p>
          <a:r>
            <a:rPr lang="en-US" sz="3300" b="1" dirty="0" smtClean="0"/>
            <a:t>Agro-environmental aspects </a:t>
          </a:r>
          <a:endParaRPr lang="it-IT" sz="3300" dirty="0"/>
        </a:p>
      </dgm:t>
    </dgm:pt>
    <dgm:pt modelId="{19BBB0B0-8EAF-49B4-B13D-25EB2BD59B4B}" type="parTrans" cxnId="{A7614005-6CA3-46BE-9FCE-E38518521549}">
      <dgm:prSet/>
      <dgm:spPr/>
      <dgm:t>
        <a:bodyPr/>
        <a:lstStyle/>
        <a:p>
          <a:endParaRPr lang="it-IT" sz="3300"/>
        </a:p>
      </dgm:t>
    </dgm:pt>
    <dgm:pt modelId="{49EF5E5A-5209-4E41-936A-8BB1BFD0562D}" type="sibTrans" cxnId="{A7614005-6CA3-46BE-9FCE-E38518521549}">
      <dgm:prSet/>
      <dgm:spPr/>
      <dgm:t>
        <a:bodyPr/>
        <a:lstStyle/>
        <a:p>
          <a:endParaRPr lang="it-IT" sz="3300"/>
        </a:p>
      </dgm:t>
    </dgm:pt>
    <dgm:pt modelId="{0879EC9A-D987-46EF-895A-92BEF922CFEA}">
      <dgm:prSet custT="1"/>
      <dgm:spPr/>
      <dgm:t>
        <a:bodyPr/>
        <a:lstStyle/>
        <a:p>
          <a:r>
            <a:rPr lang="en-US" sz="3300" dirty="0"/>
            <a:t>Biodiversity </a:t>
          </a:r>
          <a:r>
            <a:rPr lang="en-US" sz="3300" dirty="0" smtClean="0"/>
            <a:t>and soil fertility</a:t>
          </a:r>
          <a:endParaRPr lang="it-IT" sz="3300" dirty="0"/>
        </a:p>
      </dgm:t>
    </dgm:pt>
    <dgm:pt modelId="{10B91C55-541B-424E-87DB-D134A9313F9F}" type="parTrans" cxnId="{CE733575-EEB2-4B98-A413-CEC237EF4401}">
      <dgm:prSet/>
      <dgm:spPr/>
      <dgm:t>
        <a:bodyPr/>
        <a:lstStyle/>
        <a:p>
          <a:endParaRPr lang="it-IT" sz="3300"/>
        </a:p>
      </dgm:t>
    </dgm:pt>
    <dgm:pt modelId="{8A076172-D6EB-45F7-916B-39411D5E710F}" type="sibTrans" cxnId="{CE733575-EEB2-4B98-A413-CEC237EF4401}">
      <dgm:prSet/>
      <dgm:spPr/>
      <dgm:t>
        <a:bodyPr/>
        <a:lstStyle/>
        <a:p>
          <a:endParaRPr lang="it-IT" sz="3300"/>
        </a:p>
      </dgm:t>
    </dgm:pt>
    <dgm:pt modelId="{8DE9BE2A-4CB7-4AD8-9842-E157347BE60B}">
      <dgm:prSet custT="1"/>
      <dgm:spPr/>
      <dgm:t>
        <a:bodyPr/>
        <a:lstStyle/>
        <a:p>
          <a:r>
            <a:rPr lang="en-US" sz="3300" dirty="0" smtClean="0"/>
            <a:t>Use of fertilizers, pesticides and gas emissions</a:t>
          </a:r>
          <a:endParaRPr lang="it-IT" sz="3300" dirty="0"/>
        </a:p>
      </dgm:t>
    </dgm:pt>
    <dgm:pt modelId="{91D855AD-A4D7-4A84-B26E-1DD7D7DDF2E5}" type="parTrans" cxnId="{F161D83A-8DED-4D3A-8B7F-6AD3CFDA36F3}">
      <dgm:prSet/>
      <dgm:spPr/>
      <dgm:t>
        <a:bodyPr/>
        <a:lstStyle/>
        <a:p>
          <a:endParaRPr lang="it-IT" sz="3300"/>
        </a:p>
      </dgm:t>
    </dgm:pt>
    <dgm:pt modelId="{E71036B5-0339-4C5F-BDE3-08B20851C344}" type="sibTrans" cxnId="{F161D83A-8DED-4D3A-8B7F-6AD3CFDA36F3}">
      <dgm:prSet/>
      <dgm:spPr/>
      <dgm:t>
        <a:bodyPr/>
        <a:lstStyle/>
        <a:p>
          <a:endParaRPr lang="it-IT" sz="3300"/>
        </a:p>
      </dgm:t>
    </dgm:pt>
    <dgm:pt modelId="{754E5151-001D-41F3-AA48-9AACEF06D86B}">
      <dgm:prSet custT="1"/>
      <dgm:spPr/>
      <dgm:t>
        <a:bodyPr/>
        <a:lstStyle/>
        <a:p>
          <a:r>
            <a:rPr lang="en-US" sz="3300" dirty="0"/>
            <a:t>Variability of grain </a:t>
          </a:r>
          <a:r>
            <a:rPr lang="en-US" sz="3300" dirty="0" smtClean="0"/>
            <a:t>yields</a:t>
          </a:r>
          <a:endParaRPr lang="it-IT" sz="3300" dirty="0"/>
        </a:p>
      </dgm:t>
    </dgm:pt>
    <dgm:pt modelId="{AC899CD4-964E-482F-8497-0E70D7BBB6A0}" type="parTrans" cxnId="{E95FA5EC-2464-4483-BE16-61A6CEFF9BA7}">
      <dgm:prSet/>
      <dgm:spPr/>
      <dgm:t>
        <a:bodyPr/>
        <a:lstStyle/>
        <a:p>
          <a:endParaRPr lang="it-IT" sz="3300"/>
        </a:p>
      </dgm:t>
    </dgm:pt>
    <dgm:pt modelId="{086A5589-0E28-41FE-A3E1-686CFC65C207}" type="sibTrans" cxnId="{E95FA5EC-2464-4483-BE16-61A6CEFF9BA7}">
      <dgm:prSet/>
      <dgm:spPr/>
      <dgm:t>
        <a:bodyPr/>
        <a:lstStyle/>
        <a:p>
          <a:endParaRPr lang="it-IT" sz="3300"/>
        </a:p>
      </dgm:t>
    </dgm:pt>
    <dgm:pt modelId="{FFF18E64-DD61-47E4-AA5A-BD6E98538EA8}" type="pres">
      <dgm:prSet presAssocID="{328C99AB-AD6E-4E21-827E-C51DB104E7D5}" presName="hierChild1" presStyleCnt="0">
        <dgm:presLayoutVars>
          <dgm:orgChart val="1"/>
          <dgm:chPref val="1"/>
          <dgm:dir/>
          <dgm:animOne val="branch"/>
          <dgm:animLvl val="lvl"/>
          <dgm:resizeHandles/>
        </dgm:presLayoutVars>
      </dgm:prSet>
      <dgm:spPr/>
      <dgm:t>
        <a:bodyPr/>
        <a:lstStyle/>
        <a:p>
          <a:endParaRPr lang="it-IT"/>
        </a:p>
      </dgm:t>
    </dgm:pt>
    <dgm:pt modelId="{76C0F556-E661-495D-9571-7528FA35A4FE}" type="pres">
      <dgm:prSet presAssocID="{42C6C335-911A-4D31-B419-904DD2955874}" presName="hierRoot1" presStyleCnt="0">
        <dgm:presLayoutVars>
          <dgm:hierBranch val="init"/>
        </dgm:presLayoutVars>
      </dgm:prSet>
      <dgm:spPr/>
      <dgm:t>
        <a:bodyPr/>
        <a:lstStyle/>
        <a:p>
          <a:endParaRPr lang="it-IT"/>
        </a:p>
      </dgm:t>
    </dgm:pt>
    <dgm:pt modelId="{85607BF1-8765-488B-87D6-82519F905DB8}" type="pres">
      <dgm:prSet presAssocID="{42C6C335-911A-4D31-B419-904DD2955874}" presName="rootComposite1" presStyleCnt="0"/>
      <dgm:spPr/>
      <dgm:t>
        <a:bodyPr/>
        <a:lstStyle/>
        <a:p>
          <a:endParaRPr lang="it-IT"/>
        </a:p>
      </dgm:t>
    </dgm:pt>
    <dgm:pt modelId="{A6FB4012-7B1E-4600-BCC9-929B976E71AC}" type="pres">
      <dgm:prSet presAssocID="{42C6C335-911A-4D31-B419-904DD2955874}" presName="rootText1" presStyleLbl="node0" presStyleIdx="0" presStyleCnt="1" custLinFactY="-83771" custLinFactNeighborX="1291" custLinFactNeighborY="-100000">
        <dgm:presLayoutVars>
          <dgm:chPref val="3"/>
        </dgm:presLayoutVars>
      </dgm:prSet>
      <dgm:spPr/>
      <dgm:t>
        <a:bodyPr/>
        <a:lstStyle/>
        <a:p>
          <a:endParaRPr lang="it-IT"/>
        </a:p>
      </dgm:t>
    </dgm:pt>
    <dgm:pt modelId="{53AF5859-E238-4875-9EDB-634446ED246F}" type="pres">
      <dgm:prSet presAssocID="{42C6C335-911A-4D31-B419-904DD2955874}" presName="rootConnector1" presStyleLbl="node1" presStyleIdx="0" presStyleCnt="0"/>
      <dgm:spPr/>
      <dgm:t>
        <a:bodyPr/>
        <a:lstStyle/>
        <a:p>
          <a:endParaRPr lang="it-IT"/>
        </a:p>
      </dgm:t>
    </dgm:pt>
    <dgm:pt modelId="{CD4F4476-6C91-4D75-A02A-232AA4A3FF4A}" type="pres">
      <dgm:prSet presAssocID="{42C6C335-911A-4D31-B419-904DD2955874}" presName="hierChild2" presStyleCnt="0"/>
      <dgm:spPr/>
      <dgm:t>
        <a:bodyPr/>
        <a:lstStyle/>
        <a:p>
          <a:endParaRPr lang="it-IT"/>
        </a:p>
      </dgm:t>
    </dgm:pt>
    <dgm:pt modelId="{96ACFDA5-3B88-49C6-9E84-DD42CFCFF86D}" type="pres">
      <dgm:prSet presAssocID="{91D855AD-A4D7-4A84-B26E-1DD7D7DDF2E5}" presName="Name37" presStyleLbl="parChTrans1D2" presStyleIdx="0" presStyleCnt="3"/>
      <dgm:spPr/>
      <dgm:t>
        <a:bodyPr/>
        <a:lstStyle/>
        <a:p>
          <a:endParaRPr lang="it-IT"/>
        </a:p>
      </dgm:t>
    </dgm:pt>
    <dgm:pt modelId="{6C8365C2-8272-4B16-9861-C078C3618DD8}" type="pres">
      <dgm:prSet presAssocID="{8DE9BE2A-4CB7-4AD8-9842-E157347BE60B}" presName="hierRoot2" presStyleCnt="0">
        <dgm:presLayoutVars>
          <dgm:hierBranch val="init"/>
        </dgm:presLayoutVars>
      </dgm:prSet>
      <dgm:spPr/>
    </dgm:pt>
    <dgm:pt modelId="{334ED911-35E7-4D16-8F4A-0731F93CCF96}" type="pres">
      <dgm:prSet presAssocID="{8DE9BE2A-4CB7-4AD8-9842-E157347BE60B}" presName="rootComposite" presStyleCnt="0"/>
      <dgm:spPr/>
    </dgm:pt>
    <dgm:pt modelId="{066BA884-96CF-431A-9F0A-2DD2106509DE}" type="pres">
      <dgm:prSet presAssocID="{8DE9BE2A-4CB7-4AD8-9842-E157347BE60B}" presName="rootText" presStyleLbl="node2" presStyleIdx="0" presStyleCnt="3">
        <dgm:presLayoutVars>
          <dgm:chPref val="3"/>
        </dgm:presLayoutVars>
      </dgm:prSet>
      <dgm:spPr/>
      <dgm:t>
        <a:bodyPr/>
        <a:lstStyle/>
        <a:p>
          <a:endParaRPr lang="it-IT"/>
        </a:p>
      </dgm:t>
    </dgm:pt>
    <dgm:pt modelId="{DD305B7B-C8B1-4FA4-AF82-DBB66DAD6684}" type="pres">
      <dgm:prSet presAssocID="{8DE9BE2A-4CB7-4AD8-9842-E157347BE60B}" presName="rootConnector" presStyleLbl="node2" presStyleIdx="0" presStyleCnt="3"/>
      <dgm:spPr/>
      <dgm:t>
        <a:bodyPr/>
        <a:lstStyle/>
        <a:p>
          <a:endParaRPr lang="it-IT"/>
        </a:p>
      </dgm:t>
    </dgm:pt>
    <dgm:pt modelId="{CA450C88-28DC-4B64-9498-F99A49EE8D1E}" type="pres">
      <dgm:prSet presAssocID="{8DE9BE2A-4CB7-4AD8-9842-E157347BE60B}" presName="hierChild4" presStyleCnt="0"/>
      <dgm:spPr/>
    </dgm:pt>
    <dgm:pt modelId="{20D78ED4-7D52-4E51-90AD-978DDD41FC6C}" type="pres">
      <dgm:prSet presAssocID="{8DE9BE2A-4CB7-4AD8-9842-E157347BE60B}" presName="hierChild5" presStyleCnt="0"/>
      <dgm:spPr/>
    </dgm:pt>
    <dgm:pt modelId="{D5FD9A2F-6B0A-4CA6-B0D0-CE47A0EA6AAD}" type="pres">
      <dgm:prSet presAssocID="{10B91C55-541B-424E-87DB-D134A9313F9F}" presName="Name37" presStyleLbl="parChTrans1D2" presStyleIdx="1" presStyleCnt="3"/>
      <dgm:spPr/>
      <dgm:t>
        <a:bodyPr/>
        <a:lstStyle/>
        <a:p>
          <a:endParaRPr lang="it-IT"/>
        </a:p>
      </dgm:t>
    </dgm:pt>
    <dgm:pt modelId="{E68EEC5F-93E2-418D-9E7D-D70143712D8D}" type="pres">
      <dgm:prSet presAssocID="{0879EC9A-D987-46EF-895A-92BEF922CFEA}" presName="hierRoot2" presStyleCnt="0">
        <dgm:presLayoutVars>
          <dgm:hierBranch val="init"/>
        </dgm:presLayoutVars>
      </dgm:prSet>
      <dgm:spPr/>
    </dgm:pt>
    <dgm:pt modelId="{5D305750-78E2-40C4-88E8-7465410DFB22}" type="pres">
      <dgm:prSet presAssocID="{0879EC9A-D987-46EF-895A-92BEF922CFEA}" presName="rootComposite" presStyleCnt="0"/>
      <dgm:spPr/>
    </dgm:pt>
    <dgm:pt modelId="{19B274BB-B45F-47AE-9A9E-59F79829B7A6}" type="pres">
      <dgm:prSet presAssocID="{0879EC9A-D987-46EF-895A-92BEF922CFEA}" presName="rootText" presStyleLbl="node2" presStyleIdx="1" presStyleCnt="3">
        <dgm:presLayoutVars>
          <dgm:chPref val="3"/>
        </dgm:presLayoutVars>
      </dgm:prSet>
      <dgm:spPr/>
      <dgm:t>
        <a:bodyPr/>
        <a:lstStyle/>
        <a:p>
          <a:endParaRPr lang="it-IT"/>
        </a:p>
      </dgm:t>
    </dgm:pt>
    <dgm:pt modelId="{6A49F1E4-4906-4273-8DD9-7321F32C3325}" type="pres">
      <dgm:prSet presAssocID="{0879EC9A-D987-46EF-895A-92BEF922CFEA}" presName="rootConnector" presStyleLbl="node2" presStyleIdx="1" presStyleCnt="3"/>
      <dgm:spPr/>
      <dgm:t>
        <a:bodyPr/>
        <a:lstStyle/>
        <a:p>
          <a:endParaRPr lang="it-IT"/>
        </a:p>
      </dgm:t>
    </dgm:pt>
    <dgm:pt modelId="{1EEA5163-3BE9-4403-B4B1-910DA518E21A}" type="pres">
      <dgm:prSet presAssocID="{0879EC9A-D987-46EF-895A-92BEF922CFEA}" presName="hierChild4" presStyleCnt="0"/>
      <dgm:spPr/>
    </dgm:pt>
    <dgm:pt modelId="{2029046B-0670-430D-98ED-D7E6918D8C9B}" type="pres">
      <dgm:prSet presAssocID="{0879EC9A-D987-46EF-895A-92BEF922CFEA}" presName="hierChild5" presStyleCnt="0"/>
      <dgm:spPr/>
    </dgm:pt>
    <dgm:pt modelId="{49BF85A4-6443-4580-8DE4-8AFCF9ABF4AA}" type="pres">
      <dgm:prSet presAssocID="{AC899CD4-964E-482F-8497-0E70D7BBB6A0}" presName="Name37" presStyleLbl="parChTrans1D2" presStyleIdx="2" presStyleCnt="3"/>
      <dgm:spPr/>
      <dgm:t>
        <a:bodyPr/>
        <a:lstStyle/>
        <a:p>
          <a:endParaRPr lang="it-IT"/>
        </a:p>
      </dgm:t>
    </dgm:pt>
    <dgm:pt modelId="{493CDE1D-A9F8-4BE2-A522-81085BB99D40}" type="pres">
      <dgm:prSet presAssocID="{754E5151-001D-41F3-AA48-9AACEF06D86B}" presName="hierRoot2" presStyleCnt="0">
        <dgm:presLayoutVars>
          <dgm:hierBranch val="init"/>
        </dgm:presLayoutVars>
      </dgm:prSet>
      <dgm:spPr/>
    </dgm:pt>
    <dgm:pt modelId="{4EB4A50E-72D0-49DC-AED6-08E22B0C2046}" type="pres">
      <dgm:prSet presAssocID="{754E5151-001D-41F3-AA48-9AACEF06D86B}" presName="rootComposite" presStyleCnt="0"/>
      <dgm:spPr/>
    </dgm:pt>
    <dgm:pt modelId="{DE36F949-82D0-44D3-A603-EE5F7E77C449}" type="pres">
      <dgm:prSet presAssocID="{754E5151-001D-41F3-AA48-9AACEF06D86B}" presName="rootText" presStyleLbl="node2" presStyleIdx="2" presStyleCnt="3" custLinFactNeighborX="-360">
        <dgm:presLayoutVars>
          <dgm:chPref val="3"/>
        </dgm:presLayoutVars>
      </dgm:prSet>
      <dgm:spPr/>
      <dgm:t>
        <a:bodyPr/>
        <a:lstStyle/>
        <a:p>
          <a:endParaRPr lang="it-IT"/>
        </a:p>
      </dgm:t>
    </dgm:pt>
    <dgm:pt modelId="{5C2A479D-55D2-44BD-9399-585A01D0673A}" type="pres">
      <dgm:prSet presAssocID="{754E5151-001D-41F3-AA48-9AACEF06D86B}" presName="rootConnector" presStyleLbl="node2" presStyleIdx="2" presStyleCnt="3"/>
      <dgm:spPr/>
      <dgm:t>
        <a:bodyPr/>
        <a:lstStyle/>
        <a:p>
          <a:endParaRPr lang="it-IT"/>
        </a:p>
      </dgm:t>
    </dgm:pt>
    <dgm:pt modelId="{5E27B5D0-2AF9-42CB-8969-BA93861C0E1C}" type="pres">
      <dgm:prSet presAssocID="{754E5151-001D-41F3-AA48-9AACEF06D86B}" presName="hierChild4" presStyleCnt="0"/>
      <dgm:spPr/>
    </dgm:pt>
    <dgm:pt modelId="{2B605CD4-2044-42E0-9E60-921A077FEADA}" type="pres">
      <dgm:prSet presAssocID="{754E5151-001D-41F3-AA48-9AACEF06D86B}" presName="hierChild5" presStyleCnt="0"/>
      <dgm:spPr/>
    </dgm:pt>
    <dgm:pt modelId="{AA892ECE-DC32-4182-9466-78841E5ACBFB}" type="pres">
      <dgm:prSet presAssocID="{42C6C335-911A-4D31-B419-904DD2955874}" presName="hierChild3" presStyleCnt="0"/>
      <dgm:spPr/>
      <dgm:t>
        <a:bodyPr/>
        <a:lstStyle/>
        <a:p>
          <a:endParaRPr lang="it-IT"/>
        </a:p>
      </dgm:t>
    </dgm:pt>
  </dgm:ptLst>
  <dgm:cxnLst>
    <dgm:cxn modelId="{F43D3C07-871E-4A4A-9541-13CAA8C32152}" type="presOf" srcId="{0879EC9A-D987-46EF-895A-92BEF922CFEA}" destId="{19B274BB-B45F-47AE-9A9E-59F79829B7A6}" srcOrd="0" destOrd="0" presId="urn:microsoft.com/office/officeart/2005/8/layout/orgChart1"/>
    <dgm:cxn modelId="{EACE87D5-3AFB-4575-A196-D96F0D502D06}" type="presOf" srcId="{8DE9BE2A-4CB7-4AD8-9842-E157347BE60B}" destId="{066BA884-96CF-431A-9F0A-2DD2106509DE}" srcOrd="0" destOrd="0" presId="urn:microsoft.com/office/officeart/2005/8/layout/orgChart1"/>
    <dgm:cxn modelId="{A7614005-6CA3-46BE-9FCE-E38518521549}" srcId="{328C99AB-AD6E-4E21-827E-C51DB104E7D5}" destId="{42C6C335-911A-4D31-B419-904DD2955874}" srcOrd="0" destOrd="0" parTransId="{19BBB0B0-8EAF-49B4-B13D-25EB2BD59B4B}" sibTransId="{49EF5E5A-5209-4E41-936A-8BB1BFD0562D}"/>
    <dgm:cxn modelId="{09023ED9-F3B4-4C1A-B64D-A9F51292E3F6}" type="presOf" srcId="{10B91C55-541B-424E-87DB-D134A9313F9F}" destId="{D5FD9A2F-6B0A-4CA6-B0D0-CE47A0EA6AAD}" srcOrd="0" destOrd="0" presId="urn:microsoft.com/office/officeart/2005/8/layout/orgChart1"/>
    <dgm:cxn modelId="{CE733575-EEB2-4B98-A413-CEC237EF4401}" srcId="{42C6C335-911A-4D31-B419-904DD2955874}" destId="{0879EC9A-D987-46EF-895A-92BEF922CFEA}" srcOrd="1" destOrd="0" parTransId="{10B91C55-541B-424E-87DB-D134A9313F9F}" sibTransId="{8A076172-D6EB-45F7-916B-39411D5E710F}"/>
    <dgm:cxn modelId="{F161D83A-8DED-4D3A-8B7F-6AD3CFDA36F3}" srcId="{42C6C335-911A-4D31-B419-904DD2955874}" destId="{8DE9BE2A-4CB7-4AD8-9842-E157347BE60B}" srcOrd="0" destOrd="0" parTransId="{91D855AD-A4D7-4A84-B26E-1DD7D7DDF2E5}" sibTransId="{E71036B5-0339-4C5F-BDE3-08B20851C344}"/>
    <dgm:cxn modelId="{4DCA1C0D-F0DC-4A6E-B337-5024DA572F70}" type="presOf" srcId="{754E5151-001D-41F3-AA48-9AACEF06D86B}" destId="{5C2A479D-55D2-44BD-9399-585A01D0673A}" srcOrd="1" destOrd="0" presId="urn:microsoft.com/office/officeart/2005/8/layout/orgChart1"/>
    <dgm:cxn modelId="{0FFB2A9E-E668-41DB-9EAF-E8DA0541E6FA}" type="presOf" srcId="{AC899CD4-964E-482F-8497-0E70D7BBB6A0}" destId="{49BF85A4-6443-4580-8DE4-8AFCF9ABF4AA}" srcOrd="0" destOrd="0" presId="urn:microsoft.com/office/officeart/2005/8/layout/orgChart1"/>
    <dgm:cxn modelId="{D2215D77-68DA-4F4C-93B4-A6E72E849E6E}" type="presOf" srcId="{42C6C335-911A-4D31-B419-904DD2955874}" destId="{53AF5859-E238-4875-9EDB-634446ED246F}" srcOrd="1" destOrd="0" presId="urn:microsoft.com/office/officeart/2005/8/layout/orgChart1"/>
    <dgm:cxn modelId="{E95FA5EC-2464-4483-BE16-61A6CEFF9BA7}" srcId="{42C6C335-911A-4D31-B419-904DD2955874}" destId="{754E5151-001D-41F3-AA48-9AACEF06D86B}" srcOrd="2" destOrd="0" parTransId="{AC899CD4-964E-482F-8497-0E70D7BBB6A0}" sibTransId="{086A5589-0E28-41FE-A3E1-686CFC65C207}"/>
    <dgm:cxn modelId="{4BFC4621-2CD0-4282-BC32-B2926D679ABE}" type="presOf" srcId="{8DE9BE2A-4CB7-4AD8-9842-E157347BE60B}" destId="{DD305B7B-C8B1-4FA4-AF82-DBB66DAD6684}" srcOrd="1" destOrd="0" presId="urn:microsoft.com/office/officeart/2005/8/layout/orgChart1"/>
    <dgm:cxn modelId="{E8D97E40-FE80-4876-92C0-D22E5365B88E}" type="presOf" srcId="{91D855AD-A4D7-4A84-B26E-1DD7D7DDF2E5}" destId="{96ACFDA5-3B88-49C6-9E84-DD42CFCFF86D}" srcOrd="0" destOrd="0" presId="urn:microsoft.com/office/officeart/2005/8/layout/orgChart1"/>
    <dgm:cxn modelId="{5AB21E4F-68D3-430A-9C4F-435BFD94C117}" type="presOf" srcId="{0879EC9A-D987-46EF-895A-92BEF922CFEA}" destId="{6A49F1E4-4906-4273-8DD9-7321F32C3325}" srcOrd="1" destOrd="0" presId="urn:microsoft.com/office/officeart/2005/8/layout/orgChart1"/>
    <dgm:cxn modelId="{E27EF8B7-EA27-4736-A7B0-C2AEE18448FB}" type="presOf" srcId="{42C6C335-911A-4D31-B419-904DD2955874}" destId="{A6FB4012-7B1E-4600-BCC9-929B976E71AC}" srcOrd="0" destOrd="0" presId="urn:microsoft.com/office/officeart/2005/8/layout/orgChart1"/>
    <dgm:cxn modelId="{840BB6A5-FD46-4D63-94A4-72E0EB525606}" type="presOf" srcId="{328C99AB-AD6E-4E21-827E-C51DB104E7D5}" destId="{FFF18E64-DD61-47E4-AA5A-BD6E98538EA8}" srcOrd="0" destOrd="0" presId="urn:microsoft.com/office/officeart/2005/8/layout/orgChart1"/>
    <dgm:cxn modelId="{04D59749-F48A-4304-BA87-17EAD6FC27E9}" type="presOf" srcId="{754E5151-001D-41F3-AA48-9AACEF06D86B}" destId="{DE36F949-82D0-44D3-A603-EE5F7E77C449}" srcOrd="0" destOrd="0" presId="urn:microsoft.com/office/officeart/2005/8/layout/orgChart1"/>
    <dgm:cxn modelId="{0BD0908D-160D-4A4F-8AE2-BF33D0E74811}" type="presParOf" srcId="{FFF18E64-DD61-47E4-AA5A-BD6E98538EA8}" destId="{76C0F556-E661-495D-9571-7528FA35A4FE}" srcOrd="0" destOrd="0" presId="urn:microsoft.com/office/officeart/2005/8/layout/orgChart1"/>
    <dgm:cxn modelId="{C2834185-AC0E-400A-8A37-E127A7D24424}" type="presParOf" srcId="{76C0F556-E661-495D-9571-7528FA35A4FE}" destId="{85607BF1-8765-488B-87D6-82519F905DB8}" srcOrd="0" destOrd="0" presId="urn:microsoft.com/office/officeart/2005/8/layout/orgChart1"/>
    <dgm:cxn modelId="{47AEBA1C-3645-44F6-AB3F-4C7A57C54D36}" type="presParOf" srcId="{85607BF1-8765-488B-87D6-82519F905DB8}" destId="{A6FB4012-7B1E-4600-BCC9-929B976E71AC}" srcOrd="0" destOrd="0" presId="urn:microsoft.com/office/officeart/2005/8/layout/orgChart1"/>
    <dgm:cxn modelId="{A79B822F-C595-4794-BC98-64C404BA3B98}" type="presParOf" srcId="{85607BF1-8765-488B-87D6-82519F905DB8}" destId="{53AF5859-E238-4875-9EDB-634446ED246F}" srcOrd="1" destOrd="0" presId="urn:microsoft.com/office/officeart/2005/8/layout/orgChart1"/>
    <dgm:cxn modelId="{F364F17D-22B0-460D-8734-B3E034D6518F}" type="presParOf" srcId="{76C0F556-E661-495D-9571-7528FA35A4FE}" destId="{CD4F4476-6C91-4D75-A02A-232AA4A3FF4A}" srcOrd="1" destOrd="0" presId="urn:microsoft.com/office/officeart/2005/8/layout/orgChart1"/>
    <dgm:cxn modelId="{BF0A8FFD-34CA-4968-A4F0-CBD3F555B86C}" type="presParOf" srcId="{CD4F4476-6C91-4D75-A02A-232AA4A3FF4A}" destId="{96ACFDA5-3B88-49C6-9E84-DD42CFCFF86D}" srcOrd="0" destOrd="0" presId="urn:microsoft.com/office/officeart/2005/8/layout/orgChart1"/>
    <dgm:cxn modelId="{B7E84A08-681B-4D9C-9E03-C9262E78208A}" type="presParOf" srcId="{CD4F4476-6C91-4D75-A02A-232AA4A3FF4A}" destId="{6C8365C2-8272-4B16-9861-C078C3618DD8}" srcOrd="1" destOrd="0" presId="urn:microsoft.com/office/officeart/2005/8/layout/orgChart1"/>
    <dgm:cxn modelId="{5F343AD4-3B75-47A6-9DDA-2C6F3FD905FF}" type="presParOf" srcId="{6C8365C2-8272-4B16-9861-C078C3618DD8}" destId="{334ED911-35E7-4D16-8F4A-0731F93CCF96}" srcOrd="0" destOrd="0" presId="urn:microsoft.com/office/officeart/2005/8/layout/orgChart1"/>
    <dgm:cxn modelId="{D599FC92-93EE-4670-A334-01F220A45A15}" type="presParOf" srcId="{334ED911-35E7-4D16-8F4A-0731F93CCF96}" destId="{066BA884-96CF-431A-9F0A-2DD2106509DE}" srcOrd="0" destOrd="0" presId="urn:microsoft.com/office/officeart/2005/8/layout/orgChart1"/>
    <dgm:cxn modelId="{B1DC5809-4F6B-4133-B788-FD53A8214E1D}" type="presParOf" srcId="{334ED911-35E7-4D16-8F4A-0731F93CCF96}" destId="{DD305B7B-C8B1-4FA4-AF82-DBB66DAD6684}" srcOrd="1" destOrd="0" presId="urn:microsoft.com/office/officeart/2005/8/layout/orgChart1"/>
    <dgm:cxn modelId="{BA0E1544-2230-40A1-A948-67E3977AC912}" type="presParOf" srcId="{6C8365C2-8272-4B16-9861-C078C3618DD8}" destId="{CA450C88-28DC-4B64-9498-F99A49EE8D1E}" srcOrd="1" destOrd="0" presId="urn:microsoft.com/office/officeart/2005/8/layout/orgChart1"/>
    <dgm:cxn modelId="{D7D03018-4721-4360-AA9B-5EABC8210A94}" type="presParOf" srcId="{6C8365C2-8272-4B16-9861-C078C3618DD8}" destId="{20D78ED4-7D52-4E51-90AD-978DDD41FC6C}" srcOrd="2" destOrd="0" presId="urn:microsoft.com/office/officeart/2005/8/layout/orgChart1"/>
    <dgm:cxn modelId="{2B4EA61E-BE6F-4561-A0AC-EF9F3C4B87A6}" type="presParOf" srcId="{CD4F4476-6C91-4D75-A02A-232AA4A3FF4A}" destId="{D5FD9A2F-6B0A-4CA6-B0D0-CE47A0EA6AAD}" srcOrd="2" destOrd="0" presId="urn:microsoft.com/office/officeart/2005/8/layout/orgChart1"/>
    <dgm:cxn modelId="{3FF9DDCC-B722-4B99-B0BD-F7A35D764239}" type="presParOf" srcId="{CD4F4476-6C91-4D75-A02A-232AA4A3FF4A}" destId="{E68EEC5F-93E2-418D-9E7D-D70143712D8D}" srcOrd="3" destOrd="0" presId="urn:microsoft.com/office/officeart/2005/8/layout/orgChart1"/>
    <dgm:cxn modelId="{48510444-58E1-421F-8C77-26F0F482C7B4}" type="presParOf" srcId="{E68EEC5F-93E2-418D-9E7D-D70143712D8D}" destId="{5D305750-78E2-40C4-88E8-7465410DFB22}" srcOrd="0" destOrd="0" presId="urn:microsoft.com/office/officeart/2005/8/layout/orgChart1"/>
    <dgm:cxn modelId="{8E1C5377-4EF9-4DE5-8AA6-47702FB9EB44}" type="presParOf" srcId="{5D305750-78E2-40C4-88E8-7465410DFB22}" destId="{19B274BB-B45F-47AE-9A9E-59F79829B7A6}" srcOrd="0" destOrd="0" presId="urn:microsoft.com/office/officeart/2005/8/layout/orgChart1"/>
    <dgm:cxn modelId="{9AE1525A-BA01-466D-9B0F-2C6C296824C9}" type="presParOf" srcId="{5D305750-78E2-40C4-88E8-7465410DFB22}" destId="{6A49F1E4-4906-4273-8DD9-7321F32C3325}" srcOrd="1" destOrd="0" presId="urn:microsoft.com/office/officeart/2005/8/layout/orgChart1"/>
    <dgm:cxn modelId="{BE32681A-3B37-4B82-94CF-9FFFBC243558}" type="presParOf" srcId="{E68EEC5F-93E2-418D-9E7D-D70143712D8D}" destId="{1EEA5163-3BE9-4403-B4B1-910DA518E21A}" srcOrd="1" destOrd="0" presId="urn:microsoft.com/office/officeart/2005/8/layout/orgChart1"/>
    <dgm:cxn modelId="{ACBD756A-348F-4012-9899-4180BDA8766B}" type="presParOf" srcId="{E68EEC5F-93E2-418D-9E7D-D70143712D8D}" destId="{2029046B-0670-430D-98ED-D7E6918D8C9B}" srcOrd="2" destOrd="0" presId="urn:microsoft.com/office/officeart/2005/8/layout/orgChart1"/>
    <dgm:cxn modelId="{B1D1C4E0-88E0-464B-BD94-5AF498CC2FEC}" type="presParOf" srcId="{CD4F4476-6C91-4D75-A02A-232AA4A3FF4A}" destId="{49BF85A4-6443-4580-8DE4-8AFCF9ABF4AA}" srcOrd="4" destOrd="0" presId="urn:microsoft.com/office/officeart/2005/8/layout/orgChart1"/>
    <dgm:cxn modelId="{957C1F4C-D82D-4F3A-9BEA-17F1B0AB56FE}" type="presParOf" srcId="{CD4F4476-6C91-4D75-A02A-232AA4A3FF4A}" destId="{493CDE1D-A9F8-4BE2-A522-81085BB99D40}" srcOrd="5" destOrd="0" presId="urn:microsoft.com/office/officeart/2005/8/layout/orgChart1"/>
    <dgm:cxn modelId="{5AF0C53E-EF6A-4B7B-BFE4-FD65FA93B6CC}" type="presParOf" srcId="{493CDE1D-A9F8-4BE2-A522-81085BB99D40}" destId="{4EB4A50E-72D0-49DC-AED6-08E22B0C2046}" srcOrd="0" destOrd="0" presId="urn:microsoft.com/office/officeart/2005/8/layout/orgChart1"/>
    <dgm:cxn modelId="{E71BB875-FD27-4752-B0B6-F9BBE9FD4790}" type="presParOf" srcId="{4EB4A50E-72D0-49DC-AED6-08E22B0C2046}" destId="{DE36F949-82D0-44D3-A603-EE5F7E77C449}" srcOrd="0" destOrd="0" presId="urn:microsoft.com/office/officeart/2005/8/layout/orgChart1"/>
    <dgm:cxn modelId="{10CE79F5-A3A2-4B4F-8DCE-F4D41EA89D15}" type="presParOf" srcId="{4EB4A50E-72D0-49DC-AED6-08E22B0C2046}" destId="{5C2A479D-55D2-44BD-9399-585A01D0673A}" srcOrd="1" destOrd="0" presId="urn:microsoft.com/office/officeart/2005/8/layout/orgChart1"/>
    <dgm:cxn modelId="{D7B420BA-8E5D-4F83-ADE9-7707E866797A}" type="presParOf" srcId="{493CDE1D-A9F8-4BE2-A522-81085BB99D40}" destId="{5E27B5D0-2AF9-42CB-8969-BA93861C0E1C}" srcOrd="1" destOrd="0" presId="urn:microsoft.com/office/officeart/2005/8/layout/orgChart1"/>
    <dgm:cxn modelId="{A8BD6BB6-FF8B-4404-819E-E326542F35B6}" type="presParOf" srcId="{493CDE1D-A9F8-4BE2-A522-81085BB99D40}" destId="{2B605CD4-2044-42E0-9E60-921A077FEADA}" srcOrd="2" destOrd="0" presId="urn:microsoft.com/office/officeart/2005/8/layout/orgChart1"/>
    <dgm:cxn modelId="{B77D06D9-3289-4A37-B6C9-DDF5F54F41AB}" type="presParOf" srcId="{76C0F556-E661-495D-9571-7528FA35A4FE}" destId="{AA892ECE-DC32-4182-9466-78841E5ACBFB}"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8C99AB-AD6E-4E21-827E-C51DB104E7D5}" type="doc">
      <dgm:prSet loTypeId="urn:microsoft.com/office/officeart/2005/8/layout/orgChart1" loCatId="hierarchy" qsTypeId="urn:microsoft.com/office/officeart/2005/8/quickstyle/simple3" qsCatId="simple" csTypeId="urn:microsoft.com/office/officeart/2005/8/colors/accent3_5" csCatId="accent3" phldr="1"/>
      <dgm:spPr/>
      <dgm:t>
        <a:bodyPr/>
        <a:lstStyle/>
        <a:p>
          <a:endParaRPr lang="it-IT"/>
        </a:p>
      </dgm:t>
    </dgm:pt>
    <dgm:pt modelId="{6114BAEC-4E5C-41EB-BAAB-AEAD82137BAA}">
      <dgm:prSet phldrT="[Testo]" custT="1"/>
      <dgm:spPr/>
      <dgm:t>
        <a:bodyPr/>
        <a:lstStyle/>
        <a:p>
          <a:r>
            <a:rPr lang="it-IT" sz="3300" b="1" dirty="0" smtClean="0"/>
            <a:t>Market conditions</a:t>
          </a:r>
          <a:endParaRPr lang="it-IT" sz="3300" b="1" dirty="0"/>
        </a:p>
      </dgm:t>
    </dgm:pt>
    <dgm:pt modelId="{12E573FA-17DF-4E8B-992F-7EC77F1EA4E6}" type="parTrans" cxnId="{5406D143-BE27-474E-B3D7-11F30DCF663E}">
      <dgm:prSet/>
      <dgm:spPr/>
      <dgm:t>
        <a:bodyPr/>
        <a:lstStyle/>
        <a:p>
          <a:endParaRPr lang="it-IT" sz="3300"/>
        </a:p>
      </dgm:t>
    </dgm:pt>
    <dgm:pt modelId="{17B06889-927D-44EF-A87B-F1DF93CE4491}" type="sibTrans" cxnId="{5406D143-BE27-474E-B3D7-11F30DCF663E}">
      <dgm:prSet/>
      <dgm:spPr/>
      <dgm:t>
        <a:bodyPr/>
        <a:lstStyle/>
        <a:p>
          <a:endParaRPr lang="it-IT" sz="3300"/>
        </a:p>
      </dgm:t>
    </dgm:pt>
    <dgm:pt modelId="{20694D38-E9D2-4E14-B57A-1D3D90F7FF49}">
      <dgm:prSet custT="1"/>
      <dgm:spPr/>
      <dgm:t>
        <a:bodyPr/>
        <a:lstStyle/>
        <a:p>
          <a:r>
            <a:rPr lang="en-US" sz="3300" dirty="0" smtClean="0"/>
            <a:t>Price volatility</a:t>
          </a:r>
          <a:endParaRPr lang="it-IT" sz="3300" dirty="0"/>
        </a:p>
      </dgm:t>
    </dgm:pt>
    <dgm:pt modelId="{5E3E0F1D-8159-4537-9D89-AC7488A74ECC}" type="parTrans" cxnId="{A19E80AE-54BE-41A1-B895-D837945B1632}">
      <dgm:prSet/>
      <dgm:spPr/>
      <dgm:t>
        <a:bodyPr/>
        <a:lstStyle/>
        <a:p>
          <a:endParaRPr lang="it-IT" sz="3300"/>
        </a:p>
      </dgm:t>
    </dgm:pt>
    <dgm:pt modelId="{9C11A4FA-B5CE-4D92-8203-10824497FC53}" type="sibTrans" cxnId="{A19E80AE-54BE-41A1-B895-D837945B1632}">
      <dgm:prSet/>
      <dgm:spPr/>
      <dgm:t>
        <a:bodyPr/>
        <a:lstStyle/>
        <a:p>
          <a:endParaRPr lang="it-IT" sz="3300"/>
        </a:p>
      </dgm:t>
    </dgm:pt>
    <dgm:pt modelId="{929629A4-F8C3-473A-B271-1D1C635DAF19}">
      <dgm:prSet custT="1"/>
      <dgm:spPr/>
      <dgm:t>
        <a:bodyPr/>
        <a:lstStyle/>
        <a:p>
          <a:r>
            <a:rPr lang="it-IT" sz="3300" dirty="0" smtClean="0"/>
            <a:t>Health impact and dietary change</a:t>
          </a:r>
          <a:endParaRPr lang="it-IT" sz="3300" dirty="0"/>
        </a:p>
      </dgm:t>
    </dgm:pt>
    <dgm:pt modelId="{AC05BB54-F6A3-442F-BDB1-8C3E80EC2198}" type="parTrans" cxnId="{8E139A02-95CD-466E-83A9-B349D409F539}">
      <dgm:prSet/>
      <dgm:spPr/>
      <dgm:t>
        <a:bodyPr/>
        <a:lstStyle/>
        <a:p>
          <a:endParaRPr lang="it-IT" sz="3300"/>
        </a:p>
      </dgm:t>
    </dgm:pt>
    <dgm:pt modelId="{FDDC5FFD-E147-4C36-B7C2-4535A41A411E}" type="sibTrans" cxnId="{8E139A02-95CD-466E-83A9-B349D409F539}">
      <dgm:prSet/>
      <dgm:spPr/>
      <dgm:t>
        <a:bodyPr/>
        <a:lstStyle/>
        <a:p>
          <a:endParaRPr lang="it-IT" sz="3300"/>
        </a:p>
      </dgm:t>
    </dgm:pt>
    <dgm:pt modelId="{FFF18E64-DD61-47E4-AA5A-BD6E98538EA8}" type="pres">
      <dgm:prSet presAssocID="{328C99AB-AD6E-4E21-827E-C51DB104E7D5}" presName="hierChild1" presStyleCnt="0">
        <dgm:presLayoutVars>
          <dgm:orgChart val="1"/>
          <dgm:chPref val="1"/>
          <dgm:dir/>
          <dgm:animOne val="branch"/>
          <dgm:animLvl val="lvl"/>
          <dgm:resizeHandles/>
        </dgm:presLayoutVars>
      </dgm:prSet>
      <dgm:spPr/>
      <dgm:t>
        <a:bodyPr/>
        <a:lstStyle/>
        <a:p>
          <a:endParaRPr lang="it-IT"/>
        </a:p>
      </dgm:t>
    </dgm:pt>
    <dgm:pt modelId="{A97FDD3A-7DC1-4DD3-82B8-C2798C0D8E3F}" type="pres">
      <dgm:prSet presAssocID="{6114BAEC-4E5C-41EB-BAAB-AEAD82137BAA}" presName="hierRoot1" presStyleCnt="0">
        <dgm:presLayoutVars>
          <dgm:hierBranch val="init"/>
        </dgm:presLayoutVars>
      </dgm:prSet>
      <dgm:spPr/>
      <dgm:t>
        <a:bodyPr/>
        <a:lstStyle/>
        <a:p>
          <a:endParaRPr lang="it-IT"/>
        </a:p>
      </dgm:t>
    </dgm:pt>
    <dgm:pt modelId="{002A77AE-851E-4080-B583-5167D394DE24}" type="pres">
      <dgm:prSet presAssocID="{6114BAEC-4E5C-41EB-BAAB-AEAD82137BAA}" presName="rootComposite1" presStyleCnt="0"/>
      <dgm:spPr/>
      <dgm:t>
        <a:bodyPr/>
        <a:lstStyle/>
        <a:p>
          <a:endParaRPr lang="it-IT"/>
        </a:p>
      </dgm:t>
    </dgm:pt>
    <dgm:pt modelId="{E1DA35C0-CEF9-4635-B07C-AC1CC3667B79}" type="pres">
      <dgm:prSet presAssocID="{6114BAEC-4E5C-41EB-BAAB-AEAD82137BAA}" presName="rootText1" presStyleLbl="node0" presStyleIdx="0" presStyleCnt="1" custLinFactNeighborY="-4168">
        <dgm:presLayoutVars>
          <dgm:chPref val="3"/>
        </dgm:presLayoutVars>
      </dgm:prSet>
      <dgm:spPr/>
      <dgm:t>
        <a:bodyPr/>
        <a:lstStyle/>
        <a:p>
          <a:endParaRPr lang="it-IT"/>
        </a:p>
      </dgm:t>
    </dgm:pt>
    <dgm:pt modelId="{A7C29359-6050-4DB2-9865-B57130543A91}" type="pres">
      <dgm:prSet presAssocID="{6114BAEC-4E5C-41EB-BAAB-AEAD82137BAA}" presName="rootConnector1" presStyleLbl="node1" presStyleIdx="0" presStyleCnt="0"/>
      <dgm:spPr/>
      <dgm:t>
        <a:bodyPr/>
        <a:lstStyle/>
        <a:p>
          <a:endParaRPr lang="it-IT"/>
        </a:p>
      </dgm:t>
    </dgm:pt>
    <dgm:pt modelId="{B9A4AA5E-2C23-43BB-9BE0-36D4E3804ECB}" type="pres">
      <dgm:prSet presAssocID="{6114BAEC-4E5C-41EB-BAAB-AEAD82137BAA}" presName="hierChild2" presStyleCnt="0"/>
      <dgm:spPr/>
      <dgm:t>
        <a:bodyPr/>
        <a:lstStyle/>
        <a:p>
          <a:endParaRPr lang="it-IT"/>
        </a:p>
      </dgm:t>
    </dgm:pt>
    <dgm:pt modelId="{72E4FAEE-1373-4797-88C9-E13089A62884}" type="pres">
      <dgm:prSet presAssocID="{5E3E0F1D-8159-4537-9D89-AC7488A74ECC}" presName="Name37" presStyleLbl="parChTrans1D2" presStyleIdx="0" presStyleCnt="2"/>
      <dgm:spPr/>
      <dgm:t>
        <a:bodyPr/>
        <a:lstStyle/>
        <a:p>
          <a:endParaRPr lang="it-IT"/>
        </a:p>
      </dgm:t>
    </dgm:pt>
    <dgm:pt modelId="{3B1A9A14-FFB5-48D8-9AC8-8F5D8731419C}" type="pres">
      <dgm:prSet presAssocID="{20694D38-E9D2-4E14-B57A-1D3D90F7FF49}" presName="hierRoot2" presStyleCnt="0">
        <dgm:presLayoutVars>
          <dgm:hierBranch val="init"/>
        </dgm:presLayoutVars>
      </dgm:prSet>
      <dgm:spPr/>
      <dgm:t>
        <a:bodyPr/>
        <a:lstStyle/>
        <a:p>
          <a:endParaRPr lang="it-IT"/>
        </a:p>
      </dgm:t>
    </dgm:pt>
    <dgm:pt modelId="{DB9F1489-4961-47C1-B3D6-4C097C317E3E}" type="pres">
      <dgm:prSet presAssocID="{20694D38-E9D2-4E14-B57A-1D3D90F7FF49}" presName="rootComposite" presStyleCnt="0"/>
      <dgm:spPr/>
      <dgm:t>
        <a:bodyPr/>
        <a:lstStyle/>
        <a:p>
          <a:endParaRPr lang="it-IT"/>
        </a:p>
      </dgm:t>
    </dgm:pt>
    <dgm:pt modelId="{16FD91CD-E67C-4ACC-8A15-929E1E1D4ADA}" type="pres">
      <dgm:prSet presAssocID="{20694D38-E9D2-4E14-B57A-1D3D90F7FF49}" presName="rootText" presStyleLbl="node2" presStyleIdx="0" presStyleCnt="2" custLinFactNeighborY="4181">
        <dgm:presLayoutVars>
          <dgm:chPref val="3"/>
        </dgm:presLayoutVars>
      </dgm:prSet>
      <dgm:spPr/>
      <dgm:t>
        <a:bodyPr/>
        <a:lstStyle/>
        <a:p>
          <a:endParaRPr lang="it-IT"/>
        </a:p>
      </dgm:t>
    </dgm:pt>
    <dgm:pt modelId="{D5BC0944-4918-4A13-A929-56BB94C86685}" type="pres">
      <dgm:prSet presAssocID="{20694D38-E9D2-4E14-B57A-1D3D90F7FF49}" presName="rootConnector" presStyleLbl="node2" presStyleIdx="0" presStyleCnt="2"/>
      <dgm:spPr/>
      <dgm:t>
        <a:bodyPr/>
        <a:lstStyle/>
        <a:p>
          <a:endParaRPr lang="it-IT"/>
        </a:p>
      </dgm:t>
    </dgm:pt>
    <dgm:pt modelId="{8E1EE5BE-C717-4CFB-A261-EAFDD0111FAB}" type="pres">
      <dgm:prSet presAssocID="{20694D38-E9D2-4E14-B57A-1D3D90F7FF49}" presName="hierChild4" presStyleCnt="0"/>
      <dgm:spPr/>
      <dgm:t>
        <a:bodyPr/>
        <a:lstStyle/>
        <a:p>
          <a:endParaRPr lang="it-IT"/>
        </a:p>
      </dgm:t>
    </dgm:pt>
    <dgm:pt modelId="{CDA54E4D-C9A7-4A80-B1DA-2B5BEFB3DC98}" type="pres">
      <dgm:prSet presAssocID="{20694D38-E9D2-4E14-B57A-1D3D90F7FF49}" presName="hierChild5" presStyleCnt="0"/>
      <dgm:spPr/>
      <dgm:t>
        <a:bodyPr/>
        <a:lstStyle/>
        <a:p>
          <a:endParaRPr lang="it-IT"/>
        </a:p>
      </dgm:t>
    </dgm:pt>
    <dgm:pt modelId="{EEEB5F5B-39D0-4462-AEF8-A4FED0621EDC}" type="pres">
      <dgm:prSet presAssocID="{AC05BB54-F6A3-442F-BDB1-8C3E80EC2198}" presName="Name37" presStyleLbl="parChTrans1D2" presStyleIdx="1" presStyleCnt="2"/>
      <dgm:spPr/>
      <dgm:t>
        <a:bodyPr/>
        <a:lstStyle/>
        <a:p>
          <a:endParaRPr lang="it-IT"/>
        </a:p>
      </dgm:t>
    </dgm:pt>
    <dgm:pt modelId="{A6542110-4BDE-4C3E-80AD-6F76AE35C6FD}" type="pres">
      <dgm:prSet presAssocID="{929629A4-F8C3-473A-B271-1D1C635DAF19}" presName="hierRoot2" presStyleCnt="0">
        <dgm:presLayoutVars>
          <dgm:hierBranch val="init"/>
        </dgm:presLayoutVars>
      </dgm:prSet>
      <dgm:spPr/>
    </dgm:pt>
    <dgm:pt modelId="{69E05AE6-C474-422E-AA22-E02A1941BB80}" type="pres">
      <dgm:prSet presAssocID="{929629A4-F8C3-473A-B271-1D1C635DAF19}" presName="rootComposite" presStyleCnt="0"/>
      <dgm:spPr/>
    </dgm:pt>
    <dgm:pt modelId="{1AB9DD6F-47FD-405F-85B3-87E5C355C872}" type="pres">
      <dgm:prSet presAssocID="{929629A4-F8C3-473A-B271-1D1C635DAF19}" presName="rootText" presStyleLbl="node2" presStyleIdx="1" presStyleCnt="2" custLinFactNeighborX="-1887" custLinFactNeighborY="4141">
        <dgm:presLayoutVars>
          <dgm:chPref val="3"/>
        </dgm:presLayoutVars>
      </dgm:prSet>
      <dgm:spPr/>
      <dgm:t>
        <a:bodyPr/>
        <a:lstStyle/>
        <a:p>
          <a:endParaRPr lang="it-IT"/>
        </a:p>
      </dgm:t>
    </dgm:pt>
    <dgm:pt modelId="{EBEEF6B5-3C71-49C7-B4BD-23F71B25333E}" type="pres">
      <dgm:prSet presAssocID="{929629A4-F8C3-473A-B271-1D1C635DAF19}" presName="rootConnector" presStyleLbl="node2" presStyleIdx="1" presStyleCnt="2"/>
      <dgm:spPr/>
      <dgm:t>
        <a:bodyPr/>
        <a:lstStyle/>
        <a:p>
          <a:endParaRPr lang="it-IT"/>
        </a:p>
      </dgm:t>
    </dgm:pt>
    <dgm:pt modelId="{F9C81AB1-2575-46DC-BC33-76655D93D8DA}" type="pres">
      <dgm:prSet presAssocID="{929629A4-F8C3-473A-B271-1D1C635DAF19}" presName="hierChild4" presStyleCnt="0"/>
      <dgm:spPr/>
    </dgm:pt>
    <dgm:pt modelId="{75BCCE57-9182-4E84-9810-5E7583E95EB5}" type="pres">
      <dgm:prSet presAssocID="{929629A4-F8C3-473A-B271-1D1C635DAF19}" presName="hierChild5" presStyleCnt="0"/>
      <dgm:spPr/>
    </dgm:pt>
    <dgm:pt modelId="{A6EE0F8D-D3A4-494C-B752-96E9836FF095}" type="pres">
      <dgm:prSet presAssocID="{6114BAEC-4E5C-41EB-BAAB-AEAD82137BAA}" presName="hierChild3" presStyleCnt="0"/>
      <dgm:spPr/>
      <dgm:t>
        <a:bodyPr/>
        <a:lstStyle/>
        <a:p>
          <a:endParaRPr lang="it-IT"/>
        </a:p>
      </dgm:t>
    </dgm:pt>
  </dgm:ptLst>
  <dgm:cxnLst>
    <dgm:cxn modelId="{DFE14DE2-032B-4B1E-95DE-5966880E422E}" type="presOf" srcId="{6114BAEC-4E5C-41EB-BAAB-AEAD82137BAA}" destId="{A7C29359-6050-4DB2-9865-B57130543A91}" srcOrd="1" destOrd="0" presId="urn:microsoft.com/office/officeart/2005/8/layout/orgChart1"/>
    <dgm:cxn modelId="{8E139A02-95CD-466E-83A9-B349D409F539}" srcId="{6114BAEC-4E5C-41EB-BAAB-AEAD82137BAA}" destId="{929629A4-F8C3-473A-B271-1D1C635DAF19}" srcOrd="1" destOrd="0" parTransId="{AC05BB54-F6A3-442F-BDB1-8C3E80EC2198}" sibTransId="{FDDC5FFD-E147-4C36-B7C2-4535A41A411E}"/>
    <dgm:cxn modelId="{D986E2A5-B262-4BF6-A4D6-36B67D3C9CBA}" type="presOf" srcId="{20694D38-E9D2-4E14-B57A-1D3D90F7FF49}" destId="{D5BC0944-4918-4A13-A929-56BB94C86685}" srcOrd="1" destOrd="0" presId="urn:microsoft.com/office/officeart/2005/8/layout/orgChart1"/>
    <dgm:cxn modelId="{D0C0B06B-A2BF-4AD2-B2A4-AA44526B7FE3}" type="presOf" srcId="{AC05BB54-F6A3-442F-BDB1-8C3E80EC2198}" destId="{EEEB5F5B-39D0-4462-AEF8-A4FED0621EDC}" srcOrd="0" destOrd="0" presId="urn:microsoft.com/office/officeart/2005/8/layout/orgChart1"/>
    <dgm:cxn modelId="{B9DED90F-E676-400B-A439-39E530D1EA04}" type="presOf" srcId="{328C99AB-AD6E-4E21-827E-C51DB104E7D5}" destId="{FFF18E64-DD61-47E4-AA5A-BD6E98538EA8}" srcOrd="0" destOrd="0" presId="urn:microsoft.com/office/officeart/2005/8/layout/orgChart1"/>
    <dgm:cxn modelId="{5BB852B5-96E3-4B0C-BF5F-9B03FFB2A168}" type="presOf" srcId="{20694D38-E9D2-4E14-B57A-1D3D90F7FF49}" destId="{16FD91CD-E67C-4ACC-8A15-929E1E1D4ADA}" srcOrd="0" destOrd="0" presId="urn:microsoft.com/office/officeart/2005/8/layout/orgChart1"/>
    <dgm:cxn modelId="{667FD8A4-3BCD-4599-9B8C-B90C34A6E50B}" type="presOf" srcId="{5E3E0F1D-8159-4537-9D89-AC7488A74ECC}" destId="{72E4FAEE-1373-4797-88C9-E13089A62884}" srcOrd="0" destOrd="0" presId="urn:microsoft.com/office/officeart/2005/8/layout/orgChart1"/>
    <dgm:cxn modelId="{04AC48CB-E708-408D-96E5-8157D6C82E53}" type="presOf" srcId="{929629A4-F8C3-473A-B271-1D1C635DAF19}" destId="{EBEEF6B5-3C71-49C7-B4BD-23F71B25333E}" srcOrd="1" destOrd="0" presId="urn:microsoft.com/office/officeart/2005/8/layout/orgChart1"/>
    <dgm:cxn modelId="{16988B03-BB52-491D-95EE-83D4354C1824}" type="presOf" srcId="{6114BAEC-4E5C-41EB-BAAB-AEAD82137BAA}" destId="{E1DA35C0-CEF9-4635-B07C-AC1CC3667B79}" srcOrd="0" destOrd="0" presId="urn:microsoft.com/office/officeart/2005/8/layout/orgChart1"/>
    <dgm:cxn modelId="{E31DEF0D-51C3-4B33-B584-79DD5707AEA2}" type="presOf" srcId="{929629A4-F8C3-473A-B271-1D1C635DAF19}" destId="{1AB9DD6F-47FD-405F-85B3-87E5C355C872}" srcOrd="0" destOrd="0" presId="urn:microsoft.com/office/officeart/2005/8/layout/orgChart1"/>
    <dgm:cxn modelId="{5406D143-BE27-474E-B3D7-11F30DCF663E}" srcId="{328C99AB-AD6E-4E21-827E-C51DB104E7D5}" destId="{6114BAEC-4E5C-41EB-BAAB-AEAD82137BAA}" srcOrd="0" destOrd="0" parTransId="{12E573FA-17DF-4E8B-992F-7EC77F1EA4E6}" sibTransId="{17B06889-927D-44EF-A87B-F1DF93CE4491}"/>
    <dgm:cxn modelId="{A19E80AE-54BE-41A1-B895-D837945B1632}" srcId="{6114BAEC-4E5C-41EB-BAAB-AEAD82137BAA}" destId="{20694D38-E9D2-4E14-B57A-1D3D90F7FF49}" srcOrd="0" destOrd="0" parTransId="{5E3E0F1D-8159-4537-9D89-AC7488A74ECC}" sibTransId="{9C11A4FA-B5CE-4D92-8203-10824497FC53}"/>
    <dgm:cxn modelId="{64831A4D-B59A-4BCE-92EF-B4DE0D495D61}" type="presParOf" srcId="{FFF18E64-DD61-47E4-AA5A-BD6E98538EA8}" destId="{A97FDD3A-7DC1-4DD3-82B8-C2798C0D8E3F}" srcOrd="0" destOrd="0" presId="urn:microsoft.com/office/officeart/2005/8/layout/orgChart1"/>
    <dgm:cxn modelId="{81DCB52C-A443-4629-8D7D-622BE3F515B7}" type="presParOf" srcId="{A97FDD3A-7DC1-4DD3-82B8-C2798C0D8E3F}" destId="{002A77AE-851E-4080-B583-5167D394DE24}" srcOrd="0" destOrd="0" presId="urn:microsoft.com/office/officeart/2005/8/layout/orgChart1"/>
    <dgm:cxn modelId="{767D9CCB-B9A6-49BC-8A68-F5539C506C07}" type="presParOf" srcId="{002A77AE-851E-4080-B583-5167D394DE24}" destId="{E1DA35C0-CEF9-4635-B07C-AC1CC3667B79}" srcOrd="0" destOrd="0" presId="urn:microsoft.com/office/officeart/2005/8/layout/orgChart1"/>
    <dgm:cxn modelId="{79BB85B4-C43C-41A2-87D3-4522C16831E6}" type="presParOf" srcId="{002A77AE-851E-4080-B583-5167D394DE24}" destId="{A7C29359-6050-4DB2-9865-B57130543A91}" srcOrd="1" destOrd="0" presId="urn:microsoft.com/office/officeart/2005/8/layout/orgChart1"/>
    <dgm:cxn modelId="{74310063-E762-469B-AC88-830FF48E00FA}" type="presParOf" srcId="{A97FDD3A-7DC1-4DD3-82B8-C2798C0D8E3F}" destId="{B9A4AA5E-2C23-43BB-9BE0-36D4E3804ECB}" srcOrd="1" destOrd="0" presId="urn:microsoft.com/office/officeart/2005/8/layout/orgChart1"/>
    <dgm:cxn modelId="{2EF53C87-2211-44F4-9A87-950EB331EF4B}" type="presParOf" srcId="{B9A4AA5E-2C23-43BB-9BE0-36D4E3804ECB}" destId="{72E4FAEE-1373-4797-88C9-E13089A62884}" srcOrd="0" destOrd="0" presId="urn:microsoft.com/office/officeart/2005/8/layout/orgChart1"/>
    <dgm:cxn modelId="{4A18EDB5-C46C-46BA-BE58-901A0449A0E0}" type="presParOf" srcId="{B9A4AA5E-2C23-43BB-9BE0-36D4E3804ECB}" destId="{3B1A9A14-FFB5-48D8-9AC8-8F5D8731419C}" srcOrd="1" destOrd="0" presId="urn:microsoft.com/office/officeart/2005/8/layout/orgChart1"/>
    <dgm:cxn modelId="{BA122BD0-8B8C-49A1-98DE-D67EA7097BD7}" type="presParOf" srcId="{3B1A9A14-FFB5-48D8-9AC8-8F5D8731419C}" destId="{DB9F1489-4961-47C1-B3D6-4C097C317E3E}" srcOrd="0" destOrd="0" presId="urn:microsoft.com/office/officeart/2005/8/layout/orgChart1"/>
    <dgm:cxn modelId="{F2E09AEB-F784-44E8-B8EE-58A3EC2CE2AF}" type="presParOf" srcId="{DB9F1489-4961-47C1-B3D6-4C097C317E3E}" destId="{16FD91CD-E67C-4ACC-8A15-929E1E1D4ADA}" srcOrd="0" destOrd="0" presId="urn:microsoft.com/office/officeart/2005/8/layout/orgChart1"/>
    <dgm:cxn modelId="{37C2FEB9-1165-4A31-AB33-C2A3F6CD14F1}" type="presParOf" srcId="{DB9F1489-4961-47C1-B3D6-4C097C317E3E}" destId="{D5BC0944-4918-4A13-A929-56BB94C86685}" srcOrd="1" destOrd="0" presId="urn:microsoft.com/office/officeart/2005/8/layout/orgChart1"/>
    <dgm:cxn modelId="{74892DB1-3BE4-4311-BB80-74AC85032166}" type="presParOf" srcId="{3B1A9A14-FFB5-48D8-9AC8-8F5D8731419C}" destId="{8E1EE5BE-C717-4CFB-A261-EAFDD0111FAB}" srcOrd="1" destOrd="0" presId="urn:microsoft.com/office/officeart/2005/8/layout/orgChart1"/>
    <dgm:cxn modelId="{B7D22182-C55D-40C9-9E37-0DE852C71BEF}" type="presParOf" srcId="{3B1A9A14-FFB5-48D8-9AC8-8F5D8731419C}" destId="{CDA54E4D-C9A7-4A80-B1DA-2B5BEFB3DC98}" srcOrd="2" destOrd="0" presId="urn:microsoft.com/office/officeart/2005/8/layout/orgChart1"/>
    <dgm:cxn modelId="{BEC3534A-42D0-481F-83C0-EEE4556A8BF7}" type="presParOf" srcId="{B9A4AA5E-2C23-43BB-9BE0-36D4E3804ECB}" destId="{EEEB5F5B-39D0-4462-AEF8-A4FED0621EDC}" srcOrd="2" destOrd="0" presId="urn:microsoft.com/office/officeart/2005/8/layout/orgChart1"/>
    <dgm:cxn modelId="{BF088A7C-4A69-46CF-9B4D-0D677967825F}" type="presParOf" srcId="{B9A4AA5E-2C23-43BB-9BE0-36D4E3804ECB}" destId="{A6542110-4BDE-4C3E-80AD-6F76AE35C6FD}" srcOrd="3" destOrd="0" presId="urn:microsoft.com/office/officeart/2005/8/layout/orgChart1"/>
    <dgm:cxn modelId="{3131900F-72E0-4197-BC71-FC0D00456D3F}" type="presParOf" srcId="{A6542110-4BDE-4C3E-80AD-6F76AE35C6FD}" destId="{69E05AE6-C474-422E-AA22-E02A1941BB80}" srcOrd="0" destOrd="0" presId="urn:microsoft.com/office/officeart/2005/8/layout/orgChart1"/>
    <dgm:cxn modelId="{7883066E-5C75-4F21-B50B-E9E5B0A2E6D7}" type="presParOf" srcId="{69E05AE6-C474-422E-AA22-E02A1941BB80}" destId="{1AB9DD6F-47FD-405F-85B3-87E5C355C872}" srcOrd="0" destOrd="0" presId="urn:microsoft.com/office/officeart/2005/8/layout/orgChart1"/>
    <dgm:cxn modelId="{500C35F2-075E-442C-AB8D-068DC0EB2927}" type="presParOf" srcId="{69E05AE6-C474-422E-AA22-E02A1941BB80}" destId="{EBEEF6B5-3C71-49C7-B4BD-23F71B25333E}" srcOrd="1" destOrd="0" presId="urn:microsoft.com/office/officeart/2005/8/layout/orgChart1"/>
    <dgm:cxn modelId="{13C48E30-61DF-406E-A9CA-703FD4E07DBA}" type="presParOf" srcId="{A6542110-4BDE-4C3E-80AD-6F76AE35C6FD}" destId="{F9C81AB1-2575-46DC-BC33-76655D93D8DA}" srcOrd="1" destOrd="0" presId="urn:microsoft.com/office/officeart/2005/8/layout/orgChart1"/>
    <dgm:cxn modelId="{2324EF37-7328-46DA-91F4-7C382BEA49BD}" type="presParOf" srcId="{A6542110-4BDE-4C3E-80AD-6F76AE35C6FD}" destId="{75BCCE57-9182-4E84-9810-5E7583E95EB5}" srcOrd="2" destOrd="0" presId="urn:microsoft.com/office/officeart/2005/8/layout/orgChart1"/>
    <dgm:cxn modelId="{80072A9A-EB52-44BA-8AD9-989376088254}" type="presParOf" srcId="{A97FDD3A-7DC1-4DD3-82B8-C2798C0D8E3F}" destId="{A6EE0F8D-D3A4-494C-B752-96E9836FF095}" srcOrd="2" destOrd="0" presId="urn:microsoft.com/office/officeart/2005/8/layout/orgChart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BF85A4-6443-4580-8DE4-8AFCF9ABF4AA}">
      <dsp:nvSpPr>
        <dsp:cNvPr id="0" name=""/>
        <dsp:cNvSpPr/>
      </dsp:nvSpPr>
      <dsp:spPr>
        <a:xfrm>
          <a:off x="7601460" y="1605761"/>
          <a:ext cx="3832921" cy="675448"/>
        </a:xfrm>
        <a:custGeom>
          <a:avLst/>
          <a:gdLst/>
          <a:ahLst/>
          <a:cxnLst/>
          <a:rect l="0" t="0" r="0" b="0"/>
          <a:pathLst>
            <a:path>
              <a:moveTo>
                <a:pt x="0" y="0"/>
              </a:moveTo>
              <a:lnTo>
                <a:pt x="0" y="338238"/>
              </a:lnTo>
              <a:lnTo>
                <a:pt x="3832921" y="338238"/>
              </a:lnTo>
              <a:lnTo>
                <a:pt x="3832921" y="675448"/>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FD9A2F-6B0A-4CA6-B0D0-CE47A0EA6AAD}">
      <dsp:nvSpPr>
        <dsp:cNvPr id="0" name=""/>
        <dsp:cNvSpPr/>
      </dsp:nvSpPr>
      <dsp:spPr>
        <a:xfrm>
          <a:off x="7514280" y="1605761"/>
          <a:ext cx="91440" cy="675448"/>
        </a:xfrm>
        <a:custGeom>
          <a:avLst/>
          <a:gdLst/>
          <a:ahLst/>
          <a:cxnLst/>
          <a:rect l="0" t="0" r="0" b="0"/>
          <a:pathLst>
            <a:path>
              <a:moveTo>
                <a:pt x="87180" y="0"/>
              </a:moveTo>
              <a:lnTo>
                <a:pt x="87180" y="338238"/>
              </a:lnTo>
              <a:lnTo>
                <a:pt x="45720" y="338238"/>
              </a:lnTo>
              <a:lnTo>
                <a:pt x="45720" y="675448"/>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ACFDA5-3B88-49C6-9E84-DD42CFCFF86D}">
      <dsp:nvSpPr>
        <dsp:cNvPr id="0" name=""/>
        <dsp:cNvSpPr/>
      </dsp:nvSpPr>
      <dsp:spPr>
        <a:xfrm>
          <a:off x="3674056" y="1605761"/>
          <a:ext cx="3927404" cy="675448"/>
        </a:xfrm>
        <a:custGeom>
          <a:avLst/>
          <a:gdLst/>
          <a:ahLst/>
          <a:cxnLst/>
          <a:rect l="0" t="0" r="0" b="0"/>
          <a:pathLst>
            <a:path>
              <a:moveTo>
                <a:pt x="3927404" y="0"/>
              </a:moveTo>
              <a:lnTo>
                <a:pt x="3927404" y="338238"/>
              </a:lnTo>
              <a:lnTo>
                <a:pt x="0" y="338238"/>
              </a:lnTo>
              <a:lnTo>
                <a:pt x="0" y="675448"/>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FB4012-7B1E-4600-BCC9-929B976E71AC}">
      <dsp:nvSpPr>
        <dsp:cNvPr id="0" name=""/>
        <dsp:cNvSpPr/>
      </dsp:nvSpPr>
      <dsp:spPr>
        <a:xfrm>
          <a:off x="5995699" y="0"/>
          <a:ext cx="3211523" cy="1605761"/>
        </a:xfrm>
        <a:prstGeom prst="rect">
          <a:avLst/>
        </a:prstGeom>
        <a:gradFill rotWithShape="0">
          <a:gsLst>
            <a:gs pos="0">
              <a:schemeClr val="accent3">
                <a:alpha val="80000"/>
                <a:hueOff val="0"/>
                <a:satOff val="0"/>
                <a:lumOff val="0"/>
                <a:alphaOff val="0"/>
                <a:tint val="50000"/>
                <a:satMod val="300000"/>
              </a:schemeClr>
            </a:gs>
            <a:gs pos="35000">
              <a:schemeClr val="accent3">
                <a:alpha val="80000"/>
                <a:hueOff val="0"/>
                <a:satOff val="0"/>
                <a:lumOff val="0"/>
                <a:alphaOff val="0"/>
                <a:tint val="37000"/>
                <a:satMod val="300000"/>
              </a:schemeClr>
            </a:gs>
            <a:gs pos="100000">
              <a:schemeClr val="accent3">
                <a:alpha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b="1" kern="1200" dirty="0" smtClean="0"/>
            <a:t>Agro-environmental aspects </a:t>
          </a:r>
          <a:endParaRPr lang="it-IT" sz="3300" kern="1200" dirty="0"/>
        </a:p>
      </dsp:txBody>
      <dsp:txXfrm>
        <a:off x="5995699" y="0"/>
        <a:ext cx="3211523" cy="1605761"/>
      </dsp:txXfrm>
    </dsp:sp>
    <dsp:sp modelId="{066BA884-96CF-431A-9F0A-2DD2106509DE}">
      <dsp:nvSpPr>
        <dsp:cNvPr id="0" name=""/>
        <dsp:cNvSpPr/>
      </dsp:nvSpPr>
      <dsp:spPr>
        <a:xfrm>
          <a:off x="2068294" y="2281209"/>
          <a:ext cx="3211523" cy="1605761"/>
        </a:xfrm>
        <a:prstGeom prst="rect">
          <a:avLst/>
        </a:prstGeom>
        <a:gradFill rotWithShape="0">
          <a:gsLst>
            <a:gs pos="0">
              <a:schemeClr val="accent3">
                <a:alpha val="70000"/>
                <a:hueOff val="0"/>
                <a:satOff val="0"/>
                <a:lumOff val="0"/>
                <a:alphaOff val="0"/>
                <a:tint val="50000"/>
                <a:satMod val="300000"/>
              </a:schemeClr>
            </a:gs>
            <a:gs pos="35000">
              <a:schemeClr val="accent3">
                <a:alpha val="70000"/>
                <a:hueOff val="0"/>
                <a:satOff val="0"/>
                <a:lumOff val="0"/>
                <a:alphaOff val="0"/>
                <a:tint val="37000"/>
                <a:satMod val="300000"/>
              </a:schemeClr>
            </a:gs>
            <a:gs pos="100000">
              <a:schemeClr val="accent3">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Use of fertilizers, pesticides and gas emissions</a:t>
          </a:r>
          <a:endParaRPr lang="it-IT" sz="3300" kern="1200" dirty="0"/>
        </a:p>
      </dsp:txBody>
      <dsp:txXfrm>
        <a:off x="2068294" y="2281209"/>
        <a:ext cx="3211523" cy="1605761"/>
      </dsp:txXfrm>
    </dsp:sp>
    <dsp:sp modelId="{19B274BB-B45F-47AE-9A9E-59F79829B7A6}">
      <dsp:nvSpPr>
        <dsp:cNvPr id="0" name=""/>
        <dsp:cNvSpPr/>
      </dsp:nvSpPr>
      <dsp:spPr>
        <a:xfrm>
          <a:off x="5954238" y="2281209"/>
          <a:ext cx="3211523" cy="1605761"/>
        </a:xfrm>
        <a:prstGeom prst="rect">
          <a:avLst/>
        </a:prstGeom>
        <a:gradFill rotWithShape="0">
          <a:gsLst>
            <a:gs pos="0">
              <a:schemeClr val="accent3">
                <a:alpha val="70000"/>
                <a:hueOff val="0"/>
                <a:satOff val="0"/>
                <a:lumOff val="0"/>
                <a:alphaOff val="0"/>
                <a:tint val="50000"/>
                <a:satMod val="300000"/>
              </a:schemeClr>
            </a:gs>
            <a:gs pos="35000">
              <a:schemeClr val="accent3">
                <a:alpha val="70000"/>
                <a:hueOff val="0"/>
                <a:satOff val="0"/>
                <a:lumOff val="0"/>
                <a:alphaOff val="0"/>
                <a:tint val="37000"/>
                <a:satMod val="300000"/>
              </a:schemeClr>
            </a:gs>
            <a:gs pos="100000">
              <a:schemeClr val="accent3">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a:t>Biodiversity </a:t>
          </a:r>
          <a:r>
            <a:rPr lang="en-US" sz="3300" kern="1200" dirty="0" smtClean="0"/>
            <a:t>and soil fertility</a:t>
          </a:r>
          <a:endParaRPr lang="it-IT" sz="3300" kern="1200" dirty="0"/>
        </a:p>
      </dsp:txBody>
      <dsp:txXfrm>
        <a:off x="5954238" y="2281209"/>
        <a:ext cx="3211523" cy="1605761"/>
      </dsp:txXfrm>
    </dsp:sp>
    <dsp:sp modelId="{DE36F949-82D0-44D3-A603-EE5F7E77C449}">
      <dsp:nvSpPr>
        <dsp:cNvPr id="0" name=""/>
        <dsp:cNvSpPr/>
      </dsp:nvSpPr>
      <dsp:spPr>
        <a:xfrm>
          <a:off x="9828620" y="2281209"/>
          <a:ext cx="3211523" cy="1605761"/>
        </a:xfrm>
        <a:prstGeom prst="rect">
          <a:avLst/>
        </a:prstGeom>
        <a:gradFill rotWithShape="0">
          <a:gsLst>
            <a:gs pos="0">
              <a:schemeClr val="accent3">
                <a:alpha val="70000"/>
                <a:hueOff val="0"/>
                <a:satOff val="0"/>
                <a:lumOff val="0"/>
                <a:alphaOff val="0"/>
                <a:tint val="50000"/>
                <a:satMod val="300000"/>
              </a:schemeClr>
            </a:gs>
            <a:gs pos="35000">
              <a:schemeClr val="accent3">
                <a:alpha val="70000"/>
                <a:hueOff val="0"/>
                <a:satOff val="0"/>
                <a:lumOff val="0"/>
                <a:alphaOff val="0"/>
                <a:tint val="37000"/>
                <a:satMod val="300000"/>
              </a:schemeClr>
            </a:gs>
            <a:gs pos="100000">
              <a:schemeClr val="accent3">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a:t>Variability of grain </a:t>
          </a:r>
          <a:r>
            <a:rPr lang="en-US" sz="3300" kern="1200" dirty="0" smtClean="0"/>
            <a:t>yields</a:t>
          </a:r>
          <a:endParaRPr lang="it-IT" sz="3300" kern="1200" dirty="0"/>
        </a:p>
      </dsp:txBody>
      <dsp:txXfrm>
        <a:off x="9828620" y="2281209"/>
        <a:ext cx="3211523" cy="16057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B5F5B-39D0-4462-AEF8-A4FED0621EDC}">
      <dsp:nvSpPr>
        <dsp:cNvPr id="0" name=""/>
        <dsp:cNvSpPr/>
      </dsp:nvSpPr>
      <dsp:spPr>
        <a:xfrm>
          <a:off x="7560000" y="1605761"/>
          <a:ext cx="1882370" cy="676476"/>
        </a:xfrm>
        <a:custGeom>
          <a:avLst/>
          <a:gdLst/>
          <a:ahLst/>
          <a:cxnLst/>
          <a:rect l="0" t="0" r="0" b="0"/>
          <a:pathLst>
            <a:path>
              <a:moveTo>
                <a:pt x="0" y="0"/>
              </a:moveTo>
              <a:lnTo>
                <a:pt x="0" y="339266"/>
              </a:lnTo>
              <a:lnTo>
                <a:pt x="1882370" y="339266"/>
              </a:lnTo>
              <a:lnTo>
                <a:pt x="1882370" y="676476"/>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E4FAEE-1373-4797-88C9-E13089A62884}">
      <dsp:nvSpPr>
        <dsp:cNvPr id="0" name=""/>
        <dsp:cNvSpPr/>
      </dsp:nvSpPr>
      <dsp:spPr>
        <a:xfrm>
          <a:off x="5617028" y="1605761"/>
          <a:ext cx="1942971" cy="676476"/>
        </a:xfrm>
        <a:custGeom>
          <a:avLst/>
          <a:gdLst/>
          <a:ahLst/>
          <a:cxnLst/>
          <a:rect l="0" t="0" r="0" b="0"/>
          <a:pathLst>
            <a:path>
              <a:moveTo>
                <a:pt x="1942971" y="0"/>
              </a:moveTo>
              <a:lnTo>
                <a:pt x="1942971" y="339266"/>
              </a:lnTo>
              <a:lnTo>
                <a:pt x="0" y="339266"/>
              </a:lnTo>
              <a:lnTo>
                <a:pt x="0" y="676476"/>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DA35C0-CEF9-4635-B07C-AC1CC3667B79}">
      <dsp:nvSpPr>
        <dsp:cNvPr id="0" name=""/>
        <dsp:cNvSpPr/>
      </dsp:nvSpPr>
      <dsp:spPr>
        <a:xfrm>
          <a:off x="5954238" y="0"/>
          <a:ext cx="3211523" cy="1605761"/>
        </a:xfrm>
        <a:prstGeom prst="rect">
          <a:avLst/>
        </a:prstGeom>
        <a:gradFill rotWithShape="0">
          <a:gsLst>
            <a:gs pos="0">
              <a:schemeClr val="accent3">
                <a:alpha val="80000"/>
                <a:hueOff val="0"/>
                <a:satOff val="0"/>
                <a:lumOff val="0"/>
                <a:alphaOff val="0"/>
                <a:tint val="50000"/>
                <a:satMod val="300000"/>
              </a:schemeClr>
            </a:gs>
            <a:gs pos="35000">
              <a:schemeClr val="accent3">
                <a:alpha val="80000"/>
                <a:hueOff val="0"/>
                <a:satOff val="0"/>
                <a:lumOff val="0"/>
                <a:alphaOff val="0"/>
                <a:tint val="37000"/>
                <a:satMod val="300000"/>
              </a:schemeClr>
            </a:gs>
            <a:gs pos="100000">
              <a:schemeClr val="accent3">
                <a:alpha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t-IT" sz="3300" b="1" kern="1200" dirty="0" smtClean="0"/>
            <a:t>Market conditions</a:t>
          </a:r>
          <a:endParaRPr lang="it-IT" sz="3300" b="1" kern="1200" dirty="0"/>
        </a:p>
      </dsp:txBody>
      <dsp:txXfrm>
        <a:off x="5954238" y="0"/>
        <a:ext cx="3211523" cy="1605761"/>
      </dsp:txXfrm>
    </dsp:sp>
    <dsp:sp modelId="{16FD91CD-E67C-4ACC-8A15-929E1E1D4ADA}">
      <dsp:nvSpPr>
        <dsp:cNvPr id="0" name=""/>
        <dsp:cNvSpPr/>
      </dsp:nvSpPr>
      <dsp:spPr>
        <a:xfrm>
          <a:off x="4011266" y="2282238"/>
          <a:ext cx="3211523" cy="1605761"/>
        </a:xfrm>
        <a:prstGeom prst="rect">
          <a:avLst/>
        </a:prstGeom>
        <a:gradFill rotWithShape="0">
          <a:gsLst>
            <a:gs pos="0">
              <a:schemeClr val="accent3">
                <a:alpha val="70000"/>
                <a:hueOff val="0"/>
                <a:satOff val="0"/>
                <a:lumOff val="0"/>
                <a:alphaOff val="0"/>
                <a:tint val="50000"/>
                <a:satMod val="300000"/>
              </a:schemeClr>
            </a:gs>
            <a:gs pos="35000">
              <a:schemeClr val="accent3">
                <a:alpha val="70000"/>
                <a:hueOff val="0"/>
                <a:satOff val="0"/>
                <a:lumOff val="0"/>
                <a:alphaOff val="0"/>
                <a:tint val="37000"/>
                <a:satMod val="300000"/>
              </a:schemeClr>
            </a:gs>
            <a:gs pos="100000">
              <a:schemeClr val="accent3">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Price volatility</a:t>
          </a:r>
          <a:endParaRPr lang="it-IT" sz="3300" kern="1200" dirty="0"/>
        </a:p>
      </dsp:txBody>
      <dsp:txXfrm>
        <a:off x="4011266" y="2282238"/>
        <a:ext cx="3211523" cy="1605761"/>
      </dsp:txXfrm>
    </dsp:sp>
    <dsp:sp modelId="{1AB9DD6F-47FD-405F-85B3-87E5C355C872}">
      <dsp:nvSpPr>
        <dsp:cNvPr id="0" name=""/>
        <dsp:cNvSpPr/>
      </dsp:nvSpPr>
      <dsp:spPr>
        <a:xfrm>
          <a:off x="7836608" y="2282238"/>
          <a:ext cx="3211523" cy="1605761"/>
        </a:xfrm>
        <a:prstGeom prst="rect">
          <a:avLst/>
        </a:prstGeom>
        <a:gradFill rotWithShape="0">
          <a:gsLst>
            <a:gs pos="0">
              <a:schemeClr val="accent3">
                <a:alpha val="70000"/>
                <a:hueOff val="0"/>
                <a:satOff val="0"/>
                <a:lumOff val="0"/>
                <a:alphaOff val="0"/>
                <a:tint val="50000"/>
                <a:satMod val="300000"/>
              </a:schemeClr>
            </a:gs>
            <a:gs pos="35000">
              <a:schemeClr val="accent3">
                <a:alpha val="70000"/>
                <a:hueOff val="0"/>
                <a:satOff val="0"/>
                <a:lumOff val="0"/>
                <a:alphaOff val="0"/>
                <a:tint val="37000"/>
                <a:satMod val="300000"/>
              </a:schemeClr>
            </a:gs>
            <a:gs pos="100000">
              <a:schemeClr val="accent3">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t-IT" sz="3300" kern="1200" dirty="0" smtClean="0"/>
            <a:t>Health impact and dietary change</a:t>
          </a:r>
          <a:endParaRPr lang="it-IT" sz="3300" kern="1200" dirty="0"/>
        </a:p>
      </dsp:txBody>
      <dsp:txXfrm>
        <a:off x="7836608" y="2282238"/>
        <a:ext cx="3211523" cy="160576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0998" y="13298404"/>
            <a:ext cx="25737980" cy="9176086"/>
          </a:xfrm>
        </p:spPr>
        <p:txBody>
          <a:bodyPr/>
          <a:lstStyle/>
          <a:p>
            <a:r>
              <a:rPr lang="fr-FR" smtClean="0"/>
              <a:t>Modifiez le style du titre</a:t>
            </a:r>
            <a:endParaRPr lang="fr-FR"/>
          </a:p>
        </p:txBody>
      </p:sp>
      <p:sp>
        <p:nvSpPr>
          <p:cNvPr id="3" name="Sous-titre 2"/>
          <p:cNvSpPr>
            <a:spLocks noGrp="1"/>
          </p:cNvSpPr>
          <p:nvPr>
            <p:ph type="subTitle" idx="1"/>
          </p:nvPr>
        </p:nvSpPr>
        <p:spPr>
          <a:xfrm>
            <a:off x="4541998" y="24258165"/>
            <a:ext cx="21195983" cy="10939955"/>
          </a:xfrm>
        </p:spPr>
        <p:txBody>
          <a:bodyPr/>
          <a:lstStyle>
            <a:lvl1pPr marL="0" indent="0" algn="ctr">
              <a:buNone/>
              <a:defRPr>
                <a:solidFill>
                  <a:schemeClr val="tx1">
                    <a:tint val="75000"/>
                  </a:schemeClr>
                </a:solidFill>
              </a:defRPr>
            </a:lvl1pPr>
            <a:lvl2pPr marL="1498324" indent="0" algn="ctr">
              <a:buNone/>
              <a:defRPr>
                <a:solidFill>
                  <a:schemeClr val="tx1">
                    <a:tint val="75000"/>
                  </a:schemeClr>
                </a:solidFill>
              </a:defRPr>
            </a:lvl2pPr>
            <a:lvl3pPr marL="2996651" indent="0" algn="ctr">
              <a:buNone/>
              <a:defRPr>
                <a:solidFill>
                  <a:schemeClr val="tx1">
                    <a:tint val="75000"/>
                  </a:schemeClr>
                </a:solidFill>
              </a:defRPr>
            </a:lvl3pPr>
            <a:lvl4pPr marL="4494975" indent="0" algn="ctr">
              <a:buNone/>
              <a:defRPr>
                <a:solidFill>
                  <a:schemeClr val="tx1">
                    <a:tint val="75000"/>
                  </a:schemeClr>
                </a:solidFill>
              </a:defRPr>
            </a:lvl4pPr>
            <a:lvl5pPr marL="5993297" indent="0" algn="ctr">
              <a:buNone/>
              <a:defRPr>
                <a:solidFill>
                  <a:schemeClr val="tx1">
                    <a:tint val="75000"/>
                  </a:schemeClr>
                </a:solidFill>
              </a:defRPr>
            </a:lvl5pPr>
            <a:lvl6pPr marL="7491626" indent="0" algn="ctr">
              <a:buNone/>
              <a:defRPr>
                <a:solidFill>
                  <a:schemeClr val="tx1">
                    <a:tint val="75000"/>
                  </a:schemeClr>
                </a:solidFill>
              </a:defRPr>
            </a:lvl6pPr>
            <a:lvl7pPr marL="8989948" indent="0" algn="ctr">
              <a:buNone/>
              <a:defRPr>
                <a:solidFill>
                  <a:schemeClr val="tx1">
                    <a:tint val="75000"/>
                  </a:schemeClr>
                </a:solidFill>
              </a:defRPr>
            </a:lvl7pPr>
            <a:lvl8pPr marL="10488274" indent="0" algn="ctr">
              <a:buNone/>
              <a:defRPr>
                <a:solidFill>
                  <a:schemeClr val="tx1">
                    <a:tint val="75000"/>
                  </a:schemeClr>
                </a:solidFill>
              </a:defRPr>
            </a:lvl8pPr>
            <a:lvl9pPr marL="11986599"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C8B87F1-B422-417E-B310-A2CEF7D2FCCF}" type="datetimeFigureOut">
              <a:rPr lang="fr-FR" smtClean="0"/>
              <a:t>18/06/2018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814FD1E-83B4-4F39-9191-B7880839E366}" type="slidenum">
              <a:rPr lang="fr-FR" smtClean="0"/>
              <a:t>‹#›</a:t>
            </a:fld>
            <a:endParaRPr lang="fr-FR" dirty="0"/>
          </a:p>
        </p:txBody>
      </p:sp>
    </p:spTree>
    <p:extLst>
      <p:ext uri="{BB962C8B-B14F-4D97-AF65-F5344CB8AC3E}">
        <p14:creationId xmlns:p14="http://schemas.microsoft.com/office/powerpoint/2010/main" val="30611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B87F1-B422-417E-B310-A2CEF7D2FCCF}" type="datetimeFigureOut">
              <a:rPr lang="fr-FR" smtClean="0"/>
              <a:t>18/06/2018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814FD1E-83B4-4F39-9191-B7880839E366}" type="slidenum">
              <a:rPr lang="fr-FR" smtClean="0"/>
              <a:t>‹#›</a:t>
            </a:fld>
            <a:endParaRPr lang="fr-FR" dirty="0"/>
          </a:p>
        </p:txBody>
      </p:sp>
    </p:spTree>
    <p:extLst>
      <p:ext uri="{BB962C8B-B14F-4D97-AF65-F5344CB8AC3E}">
        <p14:creationId xmlns:p14="http://schemas.microsoft.com/office/powerpoint/2010/main" val="2750517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6464739" y="2289080"/>
            <a:ext cx="5109749" cy="4869469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135505" y="2289080"/>
            <a:ext cx="14824574" cy="4869469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B87F1-B422-417E-B310-A2CEF7D2FCCF}" type="datetimeFigureOut">
              <a:rPr lang="fr-FR" smtClean="0"/>
              <a:t>18/06/2018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814FD1E-83B4-4F39-9191-B7880839E366}" type="slidenum">
              <a:rPr lang="fr-FR" smtClean="0"/>
              <a:t>‹#›</a:t>
            </a:fld>
            <a:endParaRPr lang="fr-FR" dirty="0"/>
          </a:p>
        </p:txBody>
      </p:sp>
    </p:spTree>
    <p:extLst>
      <p:ext uri="{BB962C8B-B14F-4D97-AF65-F5344CB8AC3E}">
        <p14:creationId xmlns:p14="http://schemas.microsoft.com/office/powerpoint/2010/main" val="285308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B87F1-B422-417E-B310-A2CEF7D2FCCF}" type="datetimeFigureOut">
              <a:rPr lang="fr-FR" smtClean="0"/>
              <a:t>18/06/2018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814FD1E-83B4-4F39-9191-B7880839E366}" type="slidenum">
              <a:rPr lang="fr-FR" smtClean="0"/>
              <a:t>‹#›</a:t>
            </a:fld>
            <a:endParaRPr lang="fr-FR" dirty="0"/>
          </a:p>
        </p:txBody>
      </p:sp>
    </p:spTree>
    <p:extLst>
      <p:ext uri="{BB962C8B-B14F-4D97-AF65-F5344CB8AC3E}">
        <p14:creationId xmlns:p14="http://schemas.microsoft.com/office/powerpoint/2010/main" val="242541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1908" y="27508452"/>
            <a:ext cx="25737980" cy="8502249"/>
          </a:xfrm>
        </p:spPr>
        <p:txBody>
          <a:bodyPr anchor="t"/>
          <a:lstStyle>
            <a:lvl1pPr algn="l">
              <a:defRPr sz="13108" b="1" cap="all"/>
            </a:lvl1pPr>
          </a:lstStyle>
          <a:p>
            <a:r>
              <a:rPr lang="fr-FR" smtClean="0"/>
              <a:t>Modifiez le style du titre</a:t>
            </a:r>
            <a:endParaRPr lang="fr-FR"/>
          </a:p>
        </p:txBody>
      </p:sp>
      <p:sp>
        <p:nvSpPr>
          <p:cNvPr id="3" name="Espace réservé du texte 2"/>
          <p:cNvSpPr>
            <a:spLocks noGrp="1"/>
          </p:cNvSpPr>
          <p:nvPr>
            <p:ph type="body" idx="1"/>
          </p:nvPr>
        </p:nvSpPr>
        <p:spPr>
          <a:xfrm>
            <a:off x="2391908" y="18144096"/>
            <a:ext cx="25737980" cy="9364363"/>
          </a:xfrm>
        </p:spPr>
        <p:txBody>
          <a:bodyPr anchor="b"/>
          <a:lstStyle>
            <a:lvl1pPr marL="0" indent="0">
              <a:buNone/>
              <a:defRPr sz="6554">
                <a:solidFill>
                  <a:schemeClr val="tx1">
                    <a:tint val="75000"/>
                  </a:schemeClr>
                </a:solidFill>
              </a:defRPr>
            </a:lvl1pPr>
            <a:lvl2pPr marL="1498324" indent="0">
              <a:buNone/>
              <a:defRPr sz="5898">
                <a:solidFill>
                  <a:schemeClr val="tx1">
                    <a:tint val="75000"/>
                  </a:schemeClr>
                </a:solidFill>
              </a:defRPr>
            </a:lvl2pPr>
            <a:lvl3pPr marL="2996651" indent="0">
              <a:buNone/>
              <a:defRPr sz="5242">
                <a:solidFill>
                  <a:schemeClr val="tx1">
                    <a:tint val="75000"/>
                  </a:schemeClr>
                </a:solidFill>
              </a:defRPr>
            </a:lvl3pPr>
            <a:lvl4pPr marL="4494975" indent="0">
              <a:buNone/>
              <a:defRPr sz="4588">
                <a:solidFill>
                  <a:schemeClr val="tx1">
                    <a:tint val="75000"/>
                  </a:schemeClr>
                </a:solidFill>
              </a:defRPr>
            </a:lvl4pPr>
            <a:lvl5pPr marL="5993297" indent="0">
              <a:buNone/>
              <a:defRPr sz="4588">
                <a:solidFill>
                  <a:schemeClr val="tx1">
                    <a:tint val="75000"/>
                  </a:schemeClr>
                </a:solidFill>
              </a:defRPr>
            </a:lvl5pPr>
            <a:lvl6pPr marL="7491626" indent="0">
              <a:buNone/>
              <a:defRPr sz="4588">
                <a:solidFill>
                  <a:schemeClr val="tx1">
                    <a:tint val="75000"/>
                  </a:schemeClr>
                </a:solidFill>
              </a:defRPr>
            </a:lvl6pPr>
            <a:lvl7pPr marL="8989948" indent="0">
              <a:buNone/>
              <a:defRPr sz="4588">
                <a:solidFill>
                  <a:schemeClr val="tx1">
                    <a:tint val="75000"/>
                  </a:schemeClr>
                </a:solidFill>
              </a:defRPr>
            </a:lvl7pPr>
            <a:lvl8pPr marL="10488274" indent="0">
              <a:buNone/>
              <a:defRPr sz="4588">
                <a:solidFill>
                  <a:schemeClr val="tx1">
                    <a:tint val="75000"/>
                  </a:schemeClr>
                </a:solidFill>
              </a:defRPr>
            </a:lvl8pPr>
            <a:lvl9pPr marL="11986599" indent="0">
              <a:buNone/>
              <a:defRPr sz="4588">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C8B87F1-B422-417E-B310-A2CEF7D2FCCF}" type="datetimeFigureOut">
              <a:rPr lang="fr-FR" smtClean="0"/>
              <a:t>18/06/2018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814FD1E-83B4-4F39-9191-B7880839E366}" type="slidenum">
              <a:rPr lang="fr-FR" smtClean="0"/>
              <a:t>‹#›</a:t>
            </a:fld>
            <a:endParaRPr lang="fr-FR" dirty="0"/>
          </a:p>
        </p:txBody>
      </p:sp>
    </p:spTree>
    <p:extLst>
      <p:ext uri="{BB962C8B-B14F-4D97-AF65-F5344CB8AC3E}">
        <p14:creationId xmlns:p14="http://schemas.microsoft.com/office/powerpoint/2010/main" val="339173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135504" y="13318215"/>
            <a:ext cx="9967158" cy="37665560"/>
          </a:xfrm>
        </p:spPr>
        <p:txBody>
          <a:bodyPr/>
          <a:lstStyle>
            <a:lvl1pPr>
              <a:defRPr sz="9176"/>
            </a:lvl1pPr>
            <a:lvl2pPr>
              <a:defRPr sz="7864"/>
            </a:lvl2pPr>
            <a:lvl3pPr>
              <a:defRPr sz="6554"/>
            </a:lvl3pPr>
            <a:lvl4pPr>
              <a:defRPr sz="5898"/>
            </a:lvl4pPr>
            <a:lvl5pPr>
              <a:defRPr sz="5898"/>
            </a:lvl5pPr>
            <a:lvl6pPr>
              <a:defRPr sz="5898"/>
            </a:lvl6pPr>
            <a:lvl7pPr>
              <a:defRPr sz="5898"/>
            </a:lvl7pPr>
            <a:lvl8pPr>
              <a:defRPr sz="5898"/>
            </a:lvl8pPr>
            <a:lvl9pPr>
              <a:defRPr sz="5898"/>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1607326" y="13318215"/>
            <a:ext cx="9967158" cy="37665560"/>
          </a:xfrm>
        </p:spPr>
        <p:txBody>
          <a:bodyPr/>
          <a:lstStyle>
            <a:lvl1pPr>
              <a:defRPr sz="9176"/>
            </a:lvl1pPr>
            <a:lvl2pPr>
              <a:defRPr sz="7864"/>
            </a:lvl2pPr>
            <a:lvl3pPr>
              <a:defRPr sz="6554"/>
            </a:lvl3pPr>
            <a:lvl4pPr>
              <a:defRPr sz="5898"/>
            </a:lvl4pPr>
            <a:lvl5pPr>
              <a:defRPr sz="5898"/>
            </a:lvl5pPr>
            <a:lvl6pPr>
              <a:defRPr sz="5898"/>
            </a:lvl6pPr>
            <a:lvl7pPr>
              <a:defRPr sz="5898"/>
            </a:lvl7pPr>
            <a:lvl8pPr>
              <a:defRPr sz="5898"/>
            </a:lvl8pPr>
            <a:lvl9pPr>
              <a:defRPr sz="5898"/>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C8B87F1-B422-417E-B310-A2CEF7D2FCCF}" type="datetimeFigureOut">
              <a:rPr lang="fr-FR" smtClean="0"/>
              <a:t>18/06/2018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814FD1E-83B4-4F39-9191-B7880839E366}" type="slidenum">
              <a:rPr lang="fr-FR" smtClean="0"/>
              <a:t>‹#›</a:t>
            </a:fld>
            <a:endParaRPr lang="fr-FR" dirty="0"/>
          </a:p>
        </p:txBody>
      </p:sp>
    </p:spTree>
    <p:extLst>
      <p:ext uri="{BB962C8B-B14F-4D97-AF65-F5344CB8AC3E}">
        <p14:creationId xmlns:p14="http://schemas.microsoft.com/office/powerpoint/2010/main" val="417010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4001" y="1714326"/>
            <a:ext cx="27251978" cy="7134754"/>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1514003" y="9582374"/>
            <a:ext cx="13378915" cy="3993477"/>
          </a:xfrm>
        </p:spPr>
        <p:txBody>
          <a:bodyPr anchor="b"/>
          <a:lstStyle>
            <a:lvl1pPr marL="0" indent="0">
              <a:buNone/>
              <a:defRPr sz="7864" b="1"/>
            </a:lvl1pPr>
            <a:lvl2pPr marL="1498324" indent="0">
              <a:buNone/>
              <a:defRPr sz="6554" b="1"/>
            </a:lvl2pPr>
            <a:lvl3pPr marL="2996651" indent="0">
              <a:buNone/>
              <a:defRPr sz="5898" b="1"/>
            </a:lvl3pPr>
            <a:lvl4pPr marL="4494975" indent="0">
              <a:buNone/>
              <a:defRPr sz="5242" b="1"/>
            </a:lvl4pPr>
            <a:lvl5pPr marL="5993297" indent="0">
              <a:buNone/>
              <a:defRPr sz="5242" b="1"/>
            </a:lvl5pPr>
            <a:lvl6pPr marL="7491626" indent="0">
              <a:buNone/>
              <a:defRPr sz="5242" b="1"/>
            </a:lvl6pPr>
            <a:lvl7pPr marL="8989948" indent="0">
              <a:buNone/>
              <a:defRPr sz="5242" b="1"/>
            </a:lvl7pPr>
            <a:lvl8pPr marL="10488274" indent="0">
              <a:buNone/>
              <a:defRPr sz="5242" b="1"/>
            </a:lvl8pPr>
            <a:lvl9pPr marL="11986599" indent="0">
              <a:buNone/>
              <a:defRPr sz="5242" b="1"/>
            </a:lvl9pPr>
          </a:lstStyle>
          <a:p>
            <a:pPr lvl="0"/>
            <a:r>
              <a:rPr lang="fr-FR" smtClean="0"/>
              <a:t>Modifiez les styles du texte du masque</a:t>
            </a:r>
          </a:p>
        </p:txBody>
      </p:sp>
      <p:sp>
        <p:nvSpPr>
          <p:cNvPr id="4" name="Espace réservé du contenu 3"/>
          <p:cNvSpPr>
            <a:spLocks noGrp="1"/>
          </p:cNvSpPr>
          <p:nvPr>
            <p:ph sz="half" idx="2"/>
          </p:nvPr>
        </p:nvSpPr>
        <p:spPr>
          <a:xfrm>
            <a:off x="1514003" y="13575851"/>
            <a:ext cx="13378915" cy="24664452"/>
          </a:xfrm>
        </p:spPr>
        <p:txBody>
          <a:bodyPr/>
          <a:lstStyle>
            <a:lvl1pPr>
              <a:defRPr sz="7864"/>
            </a:lvl1pPr>
            <a:lvl2pPr>
              <a:defRPr sz="6554"/>
            </a:lvl2pPr>
            <a:lvl3pPr>
              <a:defRPr sz="5898"/>
            </a:lvl3pPr>
            <a:lvl4pPr>
              <a:defRPr sz="5242"/>
            </a:lvl4pPr>
            <a:lvl5pPr>
              <a:defRPr sz="5242"/>
            </a:lvl5pPr>
            <a:lvl6pPr>
              <a:defRPr sz="5242"/>
            </a:lvl6pPr>
            <a:lvl7pPr>
              <a:defRPr sz="5242"/>
            </a:lvl7pPr>
            <a:lvl8pPr>
              <a:defRPr sz="5242"/>
            </a:lvl8pPr>
            <a:lvl9pPr>
              <a:defRPr sz="5242"/>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5381812" y="9582374"/>
            <a:ext cx="13384170" cy="3993477"/>
          </a:xfrm>
        </p:spPr>
        <p:txBody>
          <a:bodyPr anchor="b"/>
          <a:lstStyle>
            <a:lvl1pPr marL="0" indent="0">
              <a:buNone/>
              <a:defRPr sz="7864" b="1"/>
            </a:lvl1pPr>
            <a:lvl2pPr marL="1498324" indent="0">
              <a:buNone/>
              <a:defRPr sz="6554" b="1"/>
            </a:lvl2pPr>
            <a:lvl3pPr marL="2996651" indent="0">
              <a:buNone/>
              <a:defRPr sz="5898" b="1"/>
            </a:lvl3pPr>
            <a:lvl4pPr marL="4494975" indent="0">
              <a:buNone/>
              <a:defRPr sz="5242" b="1"/>
            </a:lvl4pPr>
            <a:lvl5pPr marL="5993297" indent="0">
              <a:buNone/>
              <a:defRPr sz="5242" b="1"/>
            </a:lvl5pPr>
            <a:lvl6pPr marL="7491626" indent="0">
              <a:buNone/>
              <a:defRPr sz="5242" b="1"/>
            </a:lvl6pPr>
            <a:lvl7pPr marL="8989948" indent="0">
              <a:buNone/>
              <a:defRPr sz="5242" b="1"/>
            </a:lvl7pPr>
            <a:lvl8pPr marL="10488274" indent="0">
              <a:buNone/>
              <a:defRPr sz="5242" b="1"/>
            </a:lvl8pPr>
            <a:lvl9pPr marL="11986599" indent="0">
              <a:buNone/>
              <a:defRPr sz="5242" b="1"/>
            </a:lvl9pPr>
          </a:lstStyle>
          <a:p>
            <a:pPr lvl="0"/>
            <a:r>
              <a:rPr lang="fr-FR" smtClean="0"/>
              <a:t>Modifiez les styles du texte du masque</a:t>
            </a:r>
          </a:p>
        </p:txBody>
      </p:sp>
      <p:sp>
        <p:nvSpPr>
          <p:cNvPr id="6" name="Espace réservé du contenu 5"/>
          <p:cNvSpPr>
            <a:spLocks noGrp="1"/>
          </p:cNvSpPr>
          <p:nvPr>
            <p:ph sz="quarter" idx="4"/>
          </p:nvPr>
        </p:nvSpPr>
        <p:spPr>
          <a:xfrm>
            <a:off x="15381812" y="13575851"/>
            <a:ext cx="13384170" cy="24664452"/>
          </a:xfrm>
        </p:spPr>
        <p:txBody>
          <a:bodyPr/>
          <a:lstStyle>
            <a:lvl1pPr>
              <a:defRPr sz="7864"/>
            </a:lvl1pPr>
            <a:lvl2pPr>
              <a:defRPr sz="6554"/>
            </a:lvl2pPr>
            <a:lvl3pPr>
              <a:defRPr sz="5898"/>
            </a:lvl3pPr>
            <a:lvl4pPr>
              <a:defRPr sz="5242"/>
            </a:lvl4pPr>
            <a:lvl5pPr>
              <a:defRPr sz="5242"/>
            </a:lvl5pPr>
            <a:lvl6pPr>
              <a:defRPr sz="5242"/>
            </a:lvl6pPr>
            <a:lvl7pPr>
              <a:defRPr sz="5242"/>
            </a:lvl7pPr>
            <a:lvl8pPr>
              <a:defRPr sz="5242"/>
            </a:lvl8pPr>
            <a:lvl9pPr>
              <a:defRPr sz="5242"/>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C8B87F1-B422-417E-B310-A2CEF7D2FCCF}" type="datetimeFigureOut">
              <a:rPr lang="fr-FR" smtClean="0"/>
              <a:t>18/06/2018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814FD1E-83B4-4F39-9191-B7880839E366}" type="slidenum">
              <a:rPr lang="fr-FR" smtClean="0"/>
              <a:t>‹#›</a:t>
            </a:fld>
            <a:endParaRPr lang="fr-FR" dirty="0"/>
          </a:p>
        </p:txBody>
      </p:sp>
    </p:spTree>
    <p:extLst>
      <p:ext uri="{BB962C8B-B14F-4D97-AF65-F5344CB8AC3E}">
        <p14:creationId xmlns:p14="http://schemas.microsoft.com/office/powerpoint/2010/main" val="383977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C8B87F1-B422-417E-B310-A2CEF7D2FCCF}" type="datetimeFigureOut">
              <a:rPr lang="fr-FR" smtClean="0"/>
              <a:t>18/06/2018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814FD1E-83B4-4F39-9191-B7880839E366}" type="slidenum">
              <a:rPr lang="fr-FR" smtClean="0"/>
              <a:t>‹#›</a:t>
            </a:fld>
            <a:endParaRPr lang="fr-FR" dirty="0"/>
          </a:p>
        </p:txBody>
      </p:sp>
    </p:spTree>
    <p:extLst>
      <p:ext uri="{BB962C8B-B14F-4D97-AF65-F5344CB8AC3E}">
        <p14:creationId xmlns:p14="http://schemas.microsoft.com/office/powerpoint/2010/main" val="597011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C8B87F1-B422-417E-B310-A2CEF7D2FCCF}" type="datetimeFigureOut">
              <a:rPr lang="fr-FR" smtClean="0"/>
              <a:t>18/06/2018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814FD1E-83B4-4F39-9191-B7880839E366}" type="slidenum">
              <a:rPr lang="fr-FR" smtClean="0"/>
              <a:t>‹#›</a:t>
            </a:fld>
            <a:endParaRPr lang="fr-FR" dirty="0"/>
          </a:p>
        </p:txBody>
      </p:sp>
    </p:spTree>
    <p:extLst>
      <p:ext uri="{BB962C8B-B14F-4D97-AF65-F5344CB8AC3E}">
        <p14:creationId xmlns:p14="http://schemas.microsoft.com/office/powerpoint/2010/main" val="2758919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8" y="1704413"/>
            <a:ext cx="9961903" cy="7253668"/>
          </a:xfrm>
        </p:spPr>
        <p:txBody>
          <a:bodyPr anchor="b"/>
          <a:lstStyle>
            <a:lvl1pPr algn="l">
              <a:defRPr sz="6554" b="1"/>
            </a:lvl1pPr>
          </a:lstStyle>
          <a:p>
            <a:r>
              <a:rPr lang="fr-FR" smtClean="0"/>
              <a:t>Modifiez le style du titre</a:t>
            </a:r>
            <a:endParaRPr lang="fr-FR"/>
          </a:p>
        </p:txBody>
      </p:sp>
      <p:sp>
        <p:nvSpPr>
          <p:cNvPr id="3" name="Espace réservé du contenu 2"/>
          <p:cNvSpPr>
            <a:spLocks noGrp="1"/>
          </p:cNvSpPr>
          <p:nvPr>
            <p:ph idx="1"/>
          </p:nvPr>
        </p:nvSpPr>
        <p:spPr>
          <a:xfrm>
            <a:off x="11838633" y="1704429"/>
            <a:ext cx="16927350" cy="36535890"/>
          </a:xfrm>
        </p:spPr>
        <p:txBody>
          <a:bodyPr/>
          <a:lstStyle>
            <a:lvl1pPr>
              <a:defRPr sz="10486"/>
            </a:lvl1pPr>
            <a:lvl2pPr>
              <a:defRPr sz="9176"/>
            </a:lvl2pPr>
            <a:lvl3pPr>
              <a:defRPr sz="7864"/>
            </a:lvl3pPr>
            <a:lvl4pPr>
              <a:defRPr sz="6554"/>
            </a:lvl4pPr>
            <a:lvl5pPr>
              <a:defRPr sz="6554"/>
            </a:lvl5pPr>
            <a:lvl6pPr>
              <a:defRPr sz="6554"/>
            </a:lvl6pPr>
            <a:lvl7pPr>
              <a:defRPr sz="6554"/>
            </a:lvl7pPr>
            <a:lvl8pPr>
              <a:defRPr sz="6554"/>
            </a:lvl8pPr>
            <a:lvl9pPr>
              <a:defRPr sz="6554"/>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514008" y="8958098"/>
            <a:ext cx="9961903" cy="29282224"/>
          </a:xfrm>
        </p:spPr>
        <p:txBody>
          <a:bodyPr/>
          <a:lstStyle>
            <a:lvl1pPr marL="0" indent="0">
              <a:buNone/>
              <a:defRPr sz="4588"/>
            </a:lvl1pPr>
            <a:lvl2pPr marL="1498324" indent="0">
              <a:buNone/>
              <a:defRPr sz="3932"/>
            </a:lvl2pPr>
            <a:lvl3pPr marL="2996651" indent="0">
              <a:buNone/>
              <a:defRPr sz="3278"/>
            </a:lvl3pPr>
            <a:lvl4pPr marL="4494975" indent="0">
              <a:buNone/>
              <a:defRPr sz="2949"/>
            </a:lvl4pPr>
            <a:lvl5pPr marL="5993297" indent="0">
              <a:buNone/>
              <a:defRPr sz="2949"/>
            </a:lvl5pPr>
            <a:lvl6pPr marL="7491626" indent="0">
              <a:buNone/>
              <a:defRPr sz="2949"/>
            </a:lvl6pPr>
            <a:lvl7pPr marL="8989948" indent="0">
              <a:buNone/>
              <a:defRPr sz="2949"/>
            </a:lvl7pPr>
            <a:lvl8pPr marL="10488274" indent="0">
              <a:buNone/>
              <a:defRPr sz="2949"/>
            </a:lvl8pPr>
            <a:lvl9pPr marL="11986599" indent="0">
              <a:buNone/>
              <a:defRPr sz="2949"/>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C8B87F1-B422-417E-B310-A2CEF7D2FCCF}" type="datetimeFigureOut">
              <a:rPr lang="fr-FR" smtClean="0"/>
              <a:t>18/06/2018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814FD1E-83B4-4F39-9191-B7880839E366}" type="slidenum">
              <a:rPr lang="fr-FR" smtClean="0"/>
              <a:t>‹#›</a:t>
            </a:fld>
            <a:endParaRPr lang="fr-FR" dirty="0"/>
          </a:p>
        </p:txBody>
      </p:sp>
    </p:spTree>
    <p:extLst>
      <p:ext uri="{BB962C8B-B14F-4D97-AF65-F5344CB8AC3E}">
        <p14:creationId xmlns:p14="http://schemas.microsoft.com/office/powerpoint/2010/main" val="48548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5088" y="29965975"/>
            <a:ext cx="18167985" cy="3537651"/>
          </a:xfrm>
        </p:spPr>
        <p:txBody>
          <a:bodyPr anchor="b"/>
          <a:lstStyle>
            <a:lvl1pPr algn="l">
              <a:defRPr sz="6554" b="1"/>
            </a:lvl1pPr>
          </a:lstStyle>
          <a:p>
            <a:r>
              <a:rPr lang="fr-FR" smtClean="0"/>
              <a:t>Modifiez le style du titre</a:t>
            </a:r>
            <a:endParaRPr lang="fr-FR"/>
          </a:p>
        </p:txBody>
      </p:sp>
      <p:sp>
        <p:nvSpPr>
          <p:cNvPr id="3" name="Espace réservé pour une image  2"/>
          <p:cNvSpPr>
            <a:spLocks noGrp="1"/>
          </p:cNvSpPr>
          <p:nvPr>
            <p:ph type="pic" idx="1"/>
          </p:nvPr>
        </p:nvSpPr>
        <p:spPr>
          <a:xfrm>
            <a:off x="5935088" y="3825023"/>
            <a:ext cx="18167985" cy="25685115"/>
          </a:xfrm>
        </p:spPr>
        <p:txBody>
          <a:bodyPr/>
          <a:lstStyle>
            <a:lvl1pPr marL="0" indent="0">
              <a:buNone/>
              <a:defRPr sz="10486"/>
            </a:lvl1pPr>
            <a:lvl2pPr marL="1498324" indent="0">
              <a:buNone/>
              <a:defRPr sz="9176"/>
            </a:lvl2pPr>
            <a:lvl3pPr marL="2996651" indent="0">
              <a:buNone/>
              <a:defRPr sz="7864"/>
            </a:lvl3pPr>
            <a:lvl4pPr marL="4494975" indent="0">
              <a:buNone/>
              <a:defRPr sz="6554"/>
            </a:lvl4pPr>
            <a:lvl5pPr marL="5993297" indent="0">
              <a:buNone/>
              <a:defRPr sz="6554"/>
            </a:lvl5pPr>
            <a:lvl6pPr marL="7491626" indent="0">
              <a:buNone/>
              <a:defRPr sz="6554"/>
            </a:lvl6pPr>
            <a:lvl7pPr marL="8989948" indent="0">
              <a:buNone/>
              <a:defRPr sz="6554"/>
            </a:lvl7pPr>
            <a:lvl8pPr marL="10488274" indent="0">
              <a:buNone/>
              <a:defRPr sz="6554"/>
            </a:lvl8pPr>
            <a:lvl9pPr marL="11986599" indent="0">
              <a:buNone/>
              <a:defRPr sz="6554"/>
            </a:lvl9pPr>
          </a:lstStyle>
          <a:p>
            <a:endParaRPr lang="fr-FR" dirty="0"/>
          </a:p>
        </p:txBody>
      </p:sp>
      <p:sp>
        <p:nvSpPr>
          <p:cNvPr id="4" name="Espace réservé du texte 3"/>
          <p:cNvSpPr>
            <a:spLocks noGrp="1"/>
          </p:cNvSpPr>
          <p:nvPr>
            <p:ph type="body" sz="half" idx="2"/>
          </p:nvPr>
        </p:nvSpPr>
        <p:spPr>
          <a:xfrm>
            <a:off x="5935088" y="33503627"/>
            <a:ext cx="18167985" cy="5024054"/>
          </a:xfrm>
        </p:spPr>
        <p:txBody>
          <a:bodyPr/>
          <a:lstStyle>
            <a:lvl1pPr marL="0" indent="0">
              <a:buNone/>
              <a:defRPr sz="4588"/>
            </a:lvl1pPr>
            <a:lvl2pPr marL="1498324" indent="0">
              <a:buNone/>
              <a:defRPr sz="3932"/>
            </a:lvl2pPr>
            <a:lvl3pPr marL="2996651" indent="0">
              <a:buNone/>
              <a:defRPr sz="3278"/>
            </a:lvl3pPr>
            <a:lvl4pPr marL="4494975" indent="0">
              <a:buNone/>
              <a:defRPr sz="2949"/>
            </a:lvl4pPr>
            <a:lvl5pPr marL="5993297" indent="0">
              <a:buNone/>
              <a:defRPr sz="2949"/>
            </a:lvl5pPr>
            <a:lvl6pPr marL="7491626" indent="0">
              <a:buNone/>
              <a:defRPr sz="2949"/>
            </a:lvl6pPr>
            <a:lvl7pPr marL="8989948" indent="0">
              <a:buNone/>
              <a:defRPr sz="2949"/>
            </a:lvl7pPr>
            <a:lvl8pPr marL="10488274" indent="0">
              <a:buNone/>
              <a:defRPr sz="2949"/>
            </a:lvl8pPr>
            <a:lvl9pPr marL="11986599" indent="0">
              <a:buNone/>
              <a:defRPr sz="2949"/>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C8B87F1-B422-417E-B310-A2CEF7D2FCCF}" type="datetimeFigureOut">
              <a:rPr lang="fr-FR" smtClean="0"/>
              <a:t>18/06/2018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814FD1E-83B4-4F39-9191-B7880839E366}" type="slidenum">
              <a:rPr lang="fr-FR" smtClean="0"/>
              <a:t>‹#›</a:t>
            </a:fld>
            <a:endParaRPr lang="fr-FR" dirty="0"/>
          </a:p>
        </p:txBody>
      </p:sp>
    </p:spTree>
    <p:extLst>
      <p:ext uri="{BB962C8B-B14F-4D97-AF65-F5344CB8AC3E}">
        <p14:creationId xmlns:p14="http://schemas.microsoft.com/office/powerpoint/2010/main" val="3930542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14001" y="1714326"/>
            <a:ext cx="27251978" cy="7134754"/>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1514001" y="9988671"/>
            <a:ext cx="27251978" cy="2825164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513999" y="39677178"/>
            <a:ext cx="7065329" cy="2279158"/>
          </a:xfrm>
          <a:prstGeom prst="rect">
            <a:avLst/>
          </a:prstGeom>
        </p:spPr>
        <p:txBody>
          <a:bodyPr vert="horz" lIns="91440" tIns="45720" rIns="91440" bIns="45720" rtlCol="0" anchor="ctr"/>
          <a:lstStyle>
            <a:lvl1pPr algn="l">
              <a:defRPr sz="3932">
                <a:solidFill>
                  <a:schemeClr val="tx1">
                    <a:tint val="75000"/>
                  </a:schemeClr>
                </a:solidFill>
              </a:defRPr>
            </a:lvl1pPr>
          </a:lstStyle>
          <a:p>
            <a:fld id="{FC8B87F1-B422-417E-B310-A2CEF7D2FCCF}" type="datetimeFigureOut">
              <a:rPr lang="fr-FR" smtClean="0"/>
              <a:t>18/06/2018</a:t>
            </a:fld>
            <a:endParaRPr lang="fr-FR" dirty="0"/>
          </a:p>
        </p:txBody>
      </p:sp>
      <p:sp>
        <p:nvSpPr>
          <p:cNvPr id="5" name="Espace réservé du pied de page 4"/>
          <p:cNvSpPr>
            <a:spLocks noGrp="1"/>
          </p:cNvSpPr>
          <p:nvPr>
            <p:ph type="ftr" sz="quarter" idx="3"/>
          </p:nvPr>
        </p:nvSpPr>
        <p:spPr>
          <a:xfrm>
            <a:off x="10345659" y="39677178"/>
            <a:ext cx="9588658" cy="2279158"/>
          </a:xfrm>
          <a:prstGeom prst="rect">
            <a:avLst/>
          </a:prstGeom>
        </p:spPr>
        <p:txBody>
          <a:bodyPr vert="horz" lIns="91440" tIns="45720" rIns="91440" bIns="45720" rtlCol="0" anchor="ctr"/>
          <a:lstStyle>
            <a:lvl1pPr algn="ctr">
              <a:defRPr sz="3932">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21700649" y="39677178"/>
            <a:ext cx="7065329" cy="2279158"/>
          </a:xfrm>
          <a:prstGeom prst="rect">
            <a:avLst/>
          </a:prstGeom>
        </p:spPr>
        <p:txBody>
          <a:bodyPr vert="horz" lIns="91440" tIns="45720" rIns="91440" bIns="45720" rtlCol="0" anchor="ctr"/>
          <a:lstStyle>
            <a:lvl1pPr algn="r">
              <a:defRPr sz="3932">
                <a:solidFill>
                  <a:schemeClr val="tx1">
                    <a:tint val="75000"/>
                  </a:schemeClr>
                </a:solidFill>
              </a:defRPr>
            </a:lvl1pPr>
          </a:lstStyle>
          <a:p>
            <a:fld id="{2814FD1E-83B4-4F39-9191-B7880839E366}" type="slidenum">
              <a:rPr lang="fr-FR" smtClean="0"/>
              <a:t>‹#›</a:t>
            </a:fld>
            <a:endParaRPr lang="fr-FR" dirty="0"/>
          </a:p>
        </p:txBody>
      </p:sp>
    </p:spTree>
    <p:extLst>
      <p:ext uri="{BB962C8B-B14F-4D97-AF65-F5344CB8AC3E}">
        <p14:creationId xmlns:p14="http://schemas.microsoft.com/office/powerpoint/2010/main" val="3966148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96651" rtl="0" eaLnBrk="1" latinLnBrk="0" hangingPunct="1">
        <a:spcBef>
          <a:spcPct val="0"/>
        </a:spcBef>
        <a:buNone/>
        <a:defRPr sz="14418" kern="1200">
          <a:solidFill>
            <a:schemeClr val="tx1"/>
          </a:solidFill>
          <a:latin typeface="+mj-lt"/>
          <a:ea typeface="+mj-ea"/>
          <a:cs typeface="+mj-cs"/>
        </a:defRPr>
      </a:lvl1pPr>
    </p:titleStyle>
    <p:bodyStyle>
      <a:lvl1pPr marL="1123743" indent="-1123743" algn="l" defTabSz="2996651" rtl="0" eaLnBrk="1" latinLnBrk="0" hangingPunct="1">
        <a:spcBef>
          <a:spcPct val="20000"/>
        </a:spcBef>
        <a:buFont typeface="Arial" panose="020B0604020202020204" pitchFamily="34" charset="0"/>
        <a:buChar char="•"/>
        <a:defRPr sz="10486" kern="1200">
          <a:solidFill>
            <a:schemeClr val="tx1"/>
          </a:solidFill>
          <a:latin typeface="+mn-lt"/>
          <a:ea typeface="+mn-ea"/>
          <a:cs typeface="+mn-cs"/>
        </a:defRPr>
      </a:lvl1pPr>
      <a:lvl2pPr marL="2434778" indent="-936454" algn="l" defTabSz="2996651" rtl="0" eaLnBrk="1" latinLnBrk="0" hangingPunct="1">
        <a:spcBef>
          <a:spcPct val="20000"/>
        </a:spcBef>
        <a:buFont typeface="Arial" panose="020B0604020202020204" pitchFamily="34" charset="0"/>
        <a:buChar char="–"/>
        <a:defRPr sz="9176" kern="1200">
          <a:solidFill>
            <a:schemeClr val="tx1"/>
          </a:solidFill>
          <a:latin typeface="+mn-lt"/>
          <a:ea typeface="+mn-ea"/>
          <a:cs typeface="+mn-cs"/>
        </a:defRPr>
      </a:lvl2pPr>
      <a:lvl3pPr marL="3745815" indent="-749164" algn="l" defTabSz="2996651" rtl="0" eaLnBrk="1" latinLnBrk="0" hangingPunct="1">
        <a:spcBef>
          <a:spcPct val="20000"/>
        </a:spcBef>
        <a:buFont typeface="Arial" panose="020B0604020202020204" pitchFamily="34" charset="0"/>
        <a:buChar char="•"/>
        <a:defRPr sz="7864" kern="1200">
          <a:solidFill>
            <a:schemeClr val="tx1"/>
          </a:solidFill>
          <a:latin typeface="+mn-lt"/>
          <a:ea typeface="+mn-ea"/>
          <a:cs typeface="+mn-cs"/>
        </a:defRPr>
      </a:lvl3pPr>
      <a:lvl4pPr marL="5244137" indent="-749164" algn="l" defTabSz="2996651" rtl="0" eaLnBrk="1" latinLnBrk="0" hangingPunct="1">
        <a:spcBef>
          <a:spcPct val="20000"/>
        </a:spcBef>
        <a:buFont typeface="Arial" panose="020B0604020202020204" pitchFamily="34" charset="0"/>
        <a:buChar char="–"/>
        <a:defRPr sz="6554" kern="1200">
          <a:solidFill>
            <a:schemeClr val="tx1"/>
          </a:solidFill>
          <a:latin typeface="+mn-lt"/>
          <a:ea typeface="+mn-ea"/>
          <a:cs typeface="+mn-cs"/>
        </a:defRPr>
      </a:lvl4pPr>
      <a:lvl5pPr marL="6742461" indent="-749164" algn="l" defTabSz="2996651" rtl="0" eaLnBrk="1" latinLnBrk="0" hangingPunct="1">
        <a:spcBef>
          <a:spcPct val="20000"/>
        </a:spcBef>
        <a:buFont typeface="Arial" panose="020B0604020202020204" pitchFamily="34" charset="0"/>
        <a:buChar char="»"/>
        <a:defRPr sz="6554" kern="1200">
          <a:solidFill>
            <a:schemeClr val="tx1"/>
          </a:solidFill>
          <a:latin typeface="+mn-lt"/>
          <a:ea typeface="+mn-ea"/>
          <a:cs typeface="+mn-cs"/>
        </a:defRPr>
      </a:lvl5pPr>
      <a:lvl6pPr marL="8240788" indent="-749164" algn="l" defTabSz="2996651" rtl="0" eaLnBrk="1" latinLnBrk="0" hangingPunct="1">
        <a:spcBef>
          <a:spcPct val="20000"/>
        </a:spcBef>
        <a:buFont typeface="Arial" panose="020B0604020202020204" pitchFamily="34" charset="0"/>
        <a:buChar char="•"/>
        <a:defRPr sz="6554" kern="1200">
          <a:solidFill>
            <a:schemeClr val="tx1"/>
          </a:solidFill>
          <a:latin typeface="+mn-lt"/>
          <a:ea typeface="+mn-ea"/>
          <a:cs typeface="+mn-cs"/>
        </a:defRPr>
      </a:lvl6pPr>
      <a:lvl7pPr marL="9739112" indent="-749164" algn="l" defTabSz="2996651" rtl="0" eaLnBrk="1" latinLnBrk="0" hangingPunct="1">
        <a:spcBef>
          <a:spcPct val="20000"/>
        </a:spcBef>
        <a:buFont typeface="Arial" panose="020B0604020202020204" pitchFamily="34" charset="0"/>
        <a:buChar char="•"/>
        <a:defRPr sz="6554" kern="1200">
          <a:solidFill>
            <a:schemeClr val="tx1"/>
          </a:solidFill>
          <a:latin typeface="+mn-lt"/>
          <a:ea typeface="+mn-ea"/>
          <a:cs typeface="+mn-cs"/>
        </a:defRPr>
      </a:lvl7pPr>
      <a:lvl8pPr marL="11237434" indent="-749164" algn="l" defTabSz="2996651" rtl="0" eaLnBrk="1" latinLnBrk="0" hangingPunct="1">
        <a:spcBef>
          <a:spcPct val="20000"/>
        </a:spcBef>
        <a:buFont typeface="Arial" panose="020B0604020202020204" pitchFamily="34" charset="0"/>
        <a:buChar char="•"/>
        <a:defRPr sz="6554" kern="1200">
          <a:solidFill>
            <a:schemeClr val="tx1"/>
          </a:solidFill>
          <a:latin typeface="+mn-lt"/>
          <a:ea typeface="+mn-ea"/>
          <a:cs typeface="+mn-cs"/>
        </a:defRPr>
      </a:lvl8pPr>
      <a:lvl9pPr marL="12735763" indent="-749164" algn="l" defTabSz="2996651" rtl="0" eaLnBrk="1" latinLnBrk="0" hangingPunct="1">
        <a:spcBef>
          <a:spcPct val="20000"/>
        </a:spcBef>
        <a:buFont typeface="Arial" panose="020B0604020202020204" pitchFamily="34" charset="0"/>
        <a:buChar char="•"/>
        <a:defRPr sz="6554" kern="1200">
          <a:solidFill>
            <a:schemeClr val="tx1"/>
          </a:solidFill>
          <a:latin typeface="+mn-lt"/>
          <a:ea typeface="+mn-ea"/>
          <a:cs typeface="+mn-cs"/>
        </a:defRPr>
      </a:lvl9pPr>
    </p:bodyStyle>
    <p:otherStyle>
      <a:defPPr>
        <a:defRPr lang="fr-FR"/>
      </a:defPPr>
      <a:lvl1pPr marL="0" algn="l" defTabSz="2996651" rtl="0" eaLnBrk="1" latinLnBrk="0" hangingPunct="1">
        <a:defRPr sz="5898" kern="1200">
          <a:solidFill>
            <a:schemeClr val="tx1"/>
          </a:solidFill>
          <a:latin typeface="+mn-lt"/>
          <a:ea typeface="+mn-ea"/>
          <a:cs typeface="+mn-cs"/>
        </a:defRPr>
      </a:lvl1pPr>
      <a:lvl2pPr marL="1498324" algn="l" defTabSz="2996651" rtl="0" eaLnBrk="1" latinLnBrk="0" hangingPunct="1">
        <a:defRPr sz="5898" kern="1200">
          <a:solidFill>
            <a:schemeClr val="tx1"/>
          </a:solidFill>
          <a:latin typeface="+mn-lt"/>
          <a:ea typeface="+mn-ea"/>
          <a:cs typeface="+mn-cs"/>
        </a:defRPr>
      </a:lvl2pPr>
      <a:lvl3pPr marL="2996651" algn="l" defTabSz="2996651" rtl="0" eaLnBrk="1" latinLnBrk="0" hangingPunct="1">
        <a:defRPr sz="5898" kern="1200">
          <a:solidFill>
            <a:schemeClr val="tx1"/>
          </a:solidFill>
          <a:latin typeface="+mn-lt"/>
          <a:ea typeface="+mn-ea"/>
          <a:cs typeface="+mn-cs"/>
        </a:defRPr>
      </a:lvl3pPr>
      <a:lvl4pPr marL="4494975" algn="l" defTabSz="2996651" rtl="0" eaLnBrk="1" latinLnBrk="0" hangingPunct="1">
        <a:defRPr sz="5898" kern="1200">
          <a:solidFill>
            <a:schemeClr val="tx1"/>
          </a:solidFill>
          <a:latin typeface="+mn-lt"/>
          <a:ea typeface="+mn-ea"/>
          <a:cs typeface="+mn-cs"/>
        </a:defRPr>
      </a:lvl4pPr>
      <a:lvl5pPr marL="5993297" algn="l" defTabSz="2996651" rtl="0" eaLnBrk="1" latinLnBrk="0" hangingPunct="1">
        <a:defRPr sz="5898" kern="1200">
          <a:solidFill>
            <a:schemeClr val="tx1"/>
          </a:solidFill>
          <a:latin typeface="+mn-lt"/>
          <a:ea typeface="+mn-ea"/>
          <a:cs typeface="+mn-cs"/>
        </a:defRPr>
      </a:lvl5pPr>
      <a:lvl6pPr marL="7491626" algn="l" defTabSz="2996651" rtl="0" eaLnBrk="1" latinLnBrk="0" hangingPunct="1">
        <a:defRPr sz="5898" kern="1200">
          <a:solidFill>
            <a:schemeClr val="tx1"/>
          </a:solidFill>
          <a:latin typeface="+mn-lt"/>
          <a:ea typeface="+mn-ea"/>
          <a:cs typeface="+mn-cs"/>
        </a:defRPr>
      </a:lvl6pPr>
      <a:lvl7pPr marL="8989948" algn="l" defTabSz="2996651" rtl="0" eaLnBrk="1" latinLnBrk="0" hangingPunct="1">
        <a:defRPr sz="5898" kern="1200">
          <a:solidFill>
            <a:schemeClr val="tx1"/>
          </a:solidFill>
          <a:latin typeface="+mn-lt"/>
          <a:ea typeface="+mn-ea"/>
          <a:cs typeface="+mn-cs"/>
        </a:defRPr>
      </a:lvl7pPr>
      <a:lvl8pPr marL="10488274" algn="l" defTabSz="2996651" rtl="0" eaLnBrk="1" latinLnBrk="0" hangingPunct="1">
        <a:defRPr sz="5898" kern="1200">
          <a:solidFill>
            <a:schemeClr val="tx1"/>
          </a:solidFill>
          <a:latin typeface="+mn-lt"/>
          <a:ea typeface="+mn-ea"/>
          <a:cs typeface="+mn-cs"/>
        </a:defRPr>
      </a:lvl8pPr>
      <a:lvl9pPr marL="11986599" algn="l" defTabSz="2996651" rtl="0" eaLnBrk="1" latinLnBrk="0" hangingPunct="1">
        <a:defRPr sz="58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image" Target="../media/image7.JPG"/><Relationship Id="rId1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Data" Target="../diagrams/data1.xml"/><Relationship Id="rId12" Type="http://schemas.openxmlformats.org/officeDocument/2006/relationships/image" Target="../media/image6.JPG"/><Relationship Id="rId17" Type="http://schemas.openxmlformats.org/officeDocument/2006/relationships/diagramColors" Target="../diagrams/colors2.xml"/><Relationship Id="rId2" Type="http://schemas.openxmlformats.org/officeDocument/2006/relationships/image" Target="../media/image1.png"/><Relationship Id="rId16" Type="http://schemas.openxmlformats.org/officeDocument/2006/relationships/diagramQuickStyle" Target="../diagrams/quickStyle2.xml"/><Relationship Id="rId1" Type="http://schemas.openxmlformats.org/officeDocument/2006/relationships/slideLayout" Target="../slideLayouts/slideLayout6.xml"/><Relationship Id="rId6" Type="http://schemas.openxmlformats.org/officeDocument/2006/relationships/image" Target="../media/image5.jpeg"/><Relationship Id="rId11" Type="http://schemas.microsoft.com/office/2007/relationships/diagramDrawing" Target="../diagrams/drawing1.xml"/><Relationship Id="rId5" Type="http://schemas.openxmlformats.org/officeDocument/2006/relationships/image" Target="../media/image4.png"/><Relationship Id="rId15" Type="http://schemas.openxmlformats.org/officeDocument/2006/relationships/diagramLayout" Target="../diagrams/layout2.xml"/><Relationship Id="rId10" Type="http://schemas.openxmlformats.org/officeDocument/2006/relationships/diagramColors" Target="../diagrams/colors1.xml"/><Relationship Id="rId4" Type="http://schemas.openxmlformats.org/officeDocument/2006/relationships/image" Target="../media/image3.jpeg"/><Relationship Id="rId9" Type="http://schemas.openxmlformats.org/officeDocument/2006/relationships/diagramQuickStyle" Target="../diagrams/quickStyle1.xml"/><Relationship Id="rId1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au 17"/>
          <p:cNvGraphicFramePr>
            <a:graphicFrameLocks noGrp="1"/>
          </p:cNvGraphicFramePr>
          <p:nvPr>
            <p:extLst>
              <p:ext uri="{D42A27DB-BD31-4B8C-83A1-F6EECF244321}">
                <p14:modId xmlns:p14="http://schemas.microsoft.com/office/powerpoint/2010/main" val="1872438265"/>
              </p:ext>
            </p:extLst>
          </p:nvPr>
        </p:nvGraphicFramePr>
        <p:xfrm>
          <a:off x="18307" y="29109118"/>
          <a:ext cx="15120000" cy="6629466"/>
        </p:xfrm>
        <a:graphic>
          <a:graphicData uri="http://schemas.openxmlformats.org/drawingml/2006/table">
            <a:tbl>
              <a:tblPr firstRow="1" bandRow="1">
                <a:tableStyleId>{0505E3EF-67EA-436B-97B2-0124C06EBD24}</a:tableStyleId>
              </a:tblPr>
              <a:tblGrid>
                <a:gridCol w="7920880">
                  <a:extLst>
                    <a:ext uri="{9D8B030D-6E8A-4147-A177-3AD203B41FA5}">
                      <a16:colId xmlns:a16="http://schemas.microsoft.com/office/drawing/2014/main" xmlns="" val="20000"/>
                    </a:ext>
                  </a:extLst>
                </a:gridCol>
                <a:gridCol w="7199120">
                  <a:extLst>
                    <a:ext uri="{9D8B030D-6E8A-4147-A177-3AD203B41FA5}">
                      <a16:colId xmlns:a16="http://schemas.microsoft.com/office/drawing/2014/main" xmlns="" val="20001"/>
                    </a:ext>
                  </a:extLst>
                </a:gridCol>
              </a:tblGrid>
              <a:tr h="869466">
                <a:tc gridSpan="2">
                  <a:txBody>
                    <a:bodyPr/>
                    <a:lstStyle/>
                    <a:p>
                      <a:pPr marL="0" indent="0">
                        <a:lnSpc>
                          <a:spcPct val="100000"/>
                        </a:lnSpc>
                      </a:pPr>
                      <a:r>
                        <a:rPr lang="en-GB" sz="3400" b="1" kern="1200" dirty="0" smtClean="0">
                          <a:solidFill>
                            <a:schemeClr val="dk1"/>
                          </a:solidFill>
                          <a:effectLst/>
                          <a:latin typeface="+mn-lt"/>
                          <a:ea typeface="+mn-ea"/>
                          <a:cs typeface="+mn-cs"/>
                        </a:rPr>
                        <a:t>SWOT analysis on the soybean value chain  </a:t>
                      </a:r>
                    </a:p>
                  </a:txBody>
                  <a:tcPr marL="399537" marR="399537" marT="112371" marB="112371"/>
                </a:tc>
                <a:tc hMerge="1">
                  <a:txBody>
                    <a:bodyPr/>
                    <a:lstStyle/>
                    <a:p>
                      <a:endParaRPr lang="fr-FR" dirty="0"/>
                    </a:p>
                  </a:txBody>
                  <a:tcPr/>
                </a:tc>
                <a:extLst>
                  <a:ext uri="{0D108BD9-81ED-4DB2-BD59-A6C34878D82A}">
                    <a16:rowId xmlns:a16="http://schemas.microsoft.com/office/drawing/2014/main" xmlns="" val="10000"/>
                  </a:ext>
                </a:extLst>
              </a:tr>
              <a:tr h="2880000">
                <a:tc>
                  <a:txBody>
                    <a:bodyPr/>
                    <a:lstStyle/>
                    <a:p>
                      <a:pPr>
                        <a:lnSpc>
                          <a:spcPct val="100000"/>
                        </a:lnSpc>
                        <a:spcAft>
                          <a:spcPts val="0"/>
                        </a:spcAft>
                      </a:pPr>
                      <a:r>
                        <a:rPr lang="en-GB" sz="3400" b="1" dirty="0" smtClean="0">
                          <a:effectLst/>
                          <a:latin typeface="+mn-lt"/>
                          <a:ea typeface="Calibri"/>
                          <a:cs typeface="Times New Roman"/>
                        </a:rPr>
                        <a:t>Strengths</a:t>
                      </a:r>
                    </a:p>
                    <a:p>
                      <a:pPr marL="179388" marR="0" lvl="0" indent="-179388" algn="l" defTabSz="151200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400" b="0" dirty="0" smtClean="0">
                          <a:effectLst/>
                          <a:latin typeface="+mn-lt"/>
                          <a:ea typeface="Calibri"/>
                          <a:cs typeface="Times New Roman"/>
                        </a:rPr>
                        <a:t>Certifications productions (2BSvs Std.01)</a:t>
                      </a:r>
                    </a:p>
                    <a:p>
                      <a:pPr marL="179388" marR="0" lvl="0" indent="-179388" algn="l" defTabSz="151200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400" b="0" dirty="0" smtClean="0">
                          <a:effectLst/>
                          <a:latin typeface="+mn-lt"/>
                          <a:ea typeface="Calibri"/>
                          <a:cs typeface="Times New Roman"/>
                        </a:rPr>
                        <a:t>Soil fertility</a:t>
                      </a:r>
                    </a:p>
                    <a:p>
                      <a:pPr marL="179388" marR="0" lvl="0" indent="-179388" algn="l" defTabSz="151200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400" b="0" dirty="0" smtClean="0">
                          <a:effectLst/>
                          <a:latin typeface="+mn-lt"/>
                          <a:ea typeface="Calibri"/>
                          <a:cs typeface="Times New Roman"/>
                        </a:rPr>
                        <a:t>High adaptability in rotations</a:t>
                      </a:r>
                      <a:endParaRPr lang="en-US" sz="3400" b="0" baseline="0" dirty="0" smtClean="0">
                        <a:effectLst/>
                        <a:latin typeface="+mn-lt"/>
                        <a:ea typeface="Calibri"/>
                        <a:cs typeface="Times New Roman"/>
                      </a:endParaRPr>
                    </a:p>
                    <a:p>
                      <a:pPr marL="179388" marR="0" lvl="0" indent="-179388" algn="l" defTabSz="151200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400" b="0" baseline="0" dirty="0" smtClean="0">
                          <a:effectLst/>
                          <a:latin typeface="+mn-lt"/>
                          <a:ea typeface="Calibri"/>
                          <a:cs typeface="Times New Roman"/>
                        </a:rPr>
                        <a:t>Relatively low land management cost</a:t>
                      </a:r>
                      <a:endParaRPr lang="en-US" sz="3400" b="0" dirty="0" smtClean="0">
                        <a:effectLst/>
                        <a:latin typeface="+mn-lt"/>
                        <a:ea typeface="Calibri"/>
                        <a:cs typeface="Times New Roman"/>
                      </a:endParaRPr>
                    </a:p>
                  </a:txBody>
                  <a:tcPr marL="224740" marR="224740" marT="0" marB="0"/>
                </a:tc>
                <a:tc>
                  <a:txBody>
                    <a:bodyPr/>
                    <a:lstStyle/>
                    <a:p>
                      <a:pPr algn="l">
                        <a:lnSpc>
                          <a:spcPct val="100000"/>
                        </a:lnSpc>
                        <a:spcAft>
                          <a:spcPts val="0"/>
                        </a:spcAft>
                      </a:pPr>
                      <a:r>
                        <a:rPr lang="en-US" sz="3400" b="1" dirty="0" smtClean="0">
                          <a:solidFill>
                            <a:schemeClr val="tx1"/>
                          </a:solidFill>
                          <a:effectLst/>
                          <a:latin typeface="+mn-lt"/>
                          <a:ea typeface="Calibri"/>
                          <a:cs typeface="Times New Roman"/>
                        </a:rPr>
                        <a:t>Weaknesses</a:t>
                      </a:r>
                    </a:p>
                    <a:p>
                      <a:pPr marL="179388" indent="-179388" algn="l">
                        <a:lnSpc>
                          <a:spcPct val="100000"/>
                        </a:lnSpc>
                        <a:spcAft>
                          <a:spcPts val="0"/>
                        </a:spcAft>
                        <a:buFont typeface="Arial" panose="020B0604020202020204" pitchFamily="34" charset="0"/>
                        <a:buChar char="•"/>
                      </a:pPr>
                      <a:r>
                        <a:rPr lang="en-US" sz="3400" dirty="0" smtClean="0">
                          <a:effectLst/>
                          <a:latin typeface="+mn-lt"/>
                          <a:ea typeface="Calibri"/>
                          <a:cs typeface="Times New Roman"/>
                        </a:rPr>
                        <a:t>Yield variability</a:t>
                      </a:r>
                    </a:p>
                    <a:p>
                      <a:pPr marL="179388" indent="-179388" algn="l">
                        <a:lnSpc>
                          <a:spcPct val="100000"/>
                        </a:lnSpc>
                        <a:spcAft>
                          <a:spcPts val="0"/>
                        </a:spcAft>
                        <a:buFont typeface="Arial" panose="020B0604020202020204" pitchFamily="34" charset="0"/>
                        <a:buChar char="•"/>
                      </a:pPr>
                      <a:r>
                        <a:rPr lang="en-US" sz="3400" dirty="0" smtClean="0">
                          <a:effectLst/>
                          <a:latin typeface="+mn-lt"/>
                          <a:ea typeface="Calibri"/>
                          <a:cs typeface="Times New Roman"/>
                        </a:rPr>
                        <a:t>High seed prices </a:t>
                      </a:r>
                    </a:p>
                    <a:p>
                      <a:pPr algn="l">
                        <a:lnSpc>
                          <a:spcPct val="100000"/>
                        </a:lnSpc>
                        <a:spcAft>
                          <a:spcPts val="0"/>
                        </a:spcAft>
                      </a:pPr>
                      <a:endParaRPr lang="en-US" sz="3400" dirty="0" smtClean="0">
                        <a:effectLst/>
                        <a:latin typeface="+mn-lt"/>
                        <a:ea typeface="Calibri"/>
                        <a:cs typeface="Times New Roman"/>
                      </a:endParaRPr>
                    </a:p>
                  </a:txBody>
                  <a:tcPr marL="224740" marR="224740" marT="0" marB="0"/>
                </a:tc>
                <a:extLst>
                  <a:ext uri="{0D108BD9-81ED-4DB2-BD59-A6C34878D82A}">
                    <a16:rowId xmlns:a16="http://schemas.microsoft.com/office/drawing/2014/main" xmlns="" val="10001"/>
                  </a:ext>
                </a:extLst>
              </a:tr>
              <a:tr h="2880000">
                <a:tc>
                  <a:txBody>
                    <a:bodyPr/>
                    <a:lstStyle/>
                    <a:p>
                      <a:pPr>
                        <a:lnSpc>
                          <a:spcPct val="100000"/>
                        </a:lnSpc>
                        <a:spcAft>
                          <a:spcPts val="0"/>
                        </a:spcAft>
                      </a:pPr>
                      <a:r>
                        <a:rPr lang="en-GB" sz="3400" b="1" dirty="0" smtClean="0">
                          <a:effectLst/>
                          <a:latin typeface="+mn-lt"/>
                          <a:ea typeface="Calibri"/>
                          <a:cs typeface="Times New Roman"/>
                        </a:rPr>
                        <a:t>Opportunities</a:t>
                      </a:r>
                    </a:p>
                    <a:p>
                      <a:pPr marL="179388" indent="-179388">
                        <a:lnSpc>
                          <a:spcPct val="100000"/>
                        </a:lnSpc>
                        <a:spcAft>
                          <a:spcPts val="0"/>
                        </a:spcAft>
                        <a:buFont typeface="Arial" panose="020B0604020202020204" pitchFamily="34" charset="0"/>
                        <a:buChar char="•"/>
                      </a:pPr>
                      <a:r>
                        <a:rPr lang="en-US" sz="3400" b="0" dirty="0" smtClean="0">
                          <a:effectLst/>
                          <a:latin typeface="+mn-lt"/>
                          <a:ea typeface="Calibri"/>
                          <a:cs typeface="Times New Roman"/>
                        </a:rPr>
                        <a:t>Control imports</a:t>
                      </a:r>
                      <a:r>
                        <a:rPr lang="en-US" sz="3400" b="0" baseline="0" dirty="0" smtClean="0">
                          <a:effectLst/>
                          <a:latin typeface="+mn-lt"/>
                          <a:ea typeface="Calibri"/>
                          <a:cs typeface="Times New Roman"/>
                        </a:rPr>
                        <a:t> GMO free</a:t>
                      </a:r>
                      <a:endParaRPr lang="en-US" sz="3400" b="0" dirty="0" smtClean="0">
                        <a:effectLst/>
                        <a:latin typeface="+mn-lt"/>
                        <a:ea typeface="Calibri"/>
                        <a:cs typeface="Times New Roman"/>
                      </a:endParaRPr>
                    </a:p>
                    <a:p>
                      <a:pPr marL="179388" indent="-179388">
                        <a:lnSpc>
                          <a:spcPct val="100000"/>
                        </a:lnSpc>
                        <a:spcAft>
                          <a:spcPts val="0"/>
                        </a:spcAft>
                        <a:buFont typeface="Arial" panose="020B0604020202020204" pitchFamily="34" charset="0"/>
                        <a:buChar char="•"/>
                      </a:pPr>
                      <a:r>
                        <a:rPr lang="en-US" sz="3400" b="0" dirty="0" smtClean="0">
                          <a:effectLst/>
                          <a:latin typeface="+mn-lt"/>
                          <a:ea typeface="Calibri"/>
                          <a:cs typeface="Times New Roman"/>
                        </a:rPr>
                        <a:t>Zootechnic sector /press cakes </a:t>
                      </a:r>
                    </a:p>
                    <a:p>
                      <a:pPr marL="179388" indent="-179388">
                        <a:lnSpc>
                          <a:spcPct val="100000"/>
                        </a:lnSpc>
                        <a:spcAft>
                          <a:spcPts val="0"/>
                        </a:spcAft>
                        <a:buFont typeface="Arial" panose="020B0604020202020204" pitchFamily="34" charset="0"/>
                        <a:buChar char="•"/>
                      </a:pPr>
                      <a:r>
                        <a:rPr lang="en-US" sz="3400" dirty="0" smtClean="0">
                          <a:effectLst/>
                          <a:latin typeface="+mn-lt"/>
                          <a:ea typeface="Calibri"/>
                          <a:cs typeface="Times New Roman"/>
                        </a:rPr>
                        <a:t>EU</a:t>
                      </a:r>
                      <a:r>
                        <a:rPr lang="en-US" sz="3400" baseline="0" dirty="0" smtClean="0">
                          <a:effectLst/>
                          <a:latin typeface="+mn-lt"/>
                          <a:ea typeface="Calibri"/>
                          <a:cs typeface="Times New Roman"/>
                        </a:rPr>
                        <a:t> biofuel market / </a:t>
                      </a:r>
                      <a:r>
                        <a:rPr lang="en-US" sz="3400" dirty="0" smtClean="0">
                          <a:effectLst/>
                          <a:latin typeface="+mn-lt"/>
                          <a:ea typeface="Calibri"/>
                          <a:cs typeface="Times New Roman"/>
                        </a:rPr>
                        <a:t>RED</a:t>
                      </a:r>
                      <a:r>
                        <a:rPr lang="en-US" sz="3400" baseline="0" dirty="0" smtClean="0">
                          <a:effectLst/>
                          <a:latin typeface="+mn-lt"/>
                          <a:ea typeface="Calibri"/>
                          <a:cs typeface="Times New Roman"/>
                        </a:rPr>
                        <a:t> Directive</a:t>
                      </a:r>
                      <a:endParaRPr lang="en-US" sz="3400" dirty="0" smtClean="0">
                        <a:effectLst/>
                        <a:latin typeface="+mn-lt"/>
                        <a:ea typeface="Calibri"/>
                        <a:cs typeface="Times New Roman"/>
                      </a:endParaRPr>
                    </a:p>
                  </a:txBody>
                  <a:tcPr marL="224740" marR="224740" marT="0" marB="0"/>
                </a:tc>
                <a:tc>
                  <a:txBody>
                    <a:bodyPr/>
                    <a:lstStyle/>
                    <a:p>
                      <a:pPr algn="just">
                        <a:lnSpc>
                          <a:spcPct val="125000"/>
                        </a:lnSpc>
                        <a:spcAft>
                          <a:spcPts val="0"/>
                        </a:spcAft>
                      </a:pPr>
                      <a:r>
                        <a:rPr lang="fr-FR" sz="3400" b="1" dirty="0" smtClean="0">
                          <a:effectLst/>
                          <a:latin typeface="+mn-lt"/>
                          <a:ea typeface="Calibri"/>
                          <a:cs typeface="Times New Roman"/>
                        </a:rPr>
                        <a:t>Threats</a:t>
                      </a:r>
                    </a:p>
                    <a:p>
                      <a:pPr marL="179388" indent="-179388" algn="just">
                        <a:lnSpc>
                          <a:spcPct val="100000"/>
                        </a:lnSpc>
                        <a:spcAft>
                          <a:spcPts val="0"/>
                        </a:spcAft>
                        <a:buFont typeface="Arial" panose="020B0604020202020204" pitchFamily="34" charset="0"/>
                        <a:buChar char="•"/>
                      </a:pPr>
                      <a:r>
                        <a:rPr lang="en-US" sz="3400" dirty="0" smtClean="0">
                          <a:effectLst/>
                          <a:latin typeface="+mn-lt"/>
                          <a:ea typeface="Calibri"/>
                          <a:cs typeface="Times New Roman"/>
                        </a:rPr>
                        <a:t>Imports of GMO soybean</a:t>
                      </a:r>
                    </a:p>
                    <a:p>
                      <a:pPr marL="179388" indent="-179388" algn="l">
                        <a:lnSpc>
                          <a:spcPct val="100000"/>
                        </a:lnSpc>
                        <a:spcAft>
                          <a:spcPts val="0"/>
                        </a:spcAft>
                        <a:buFont typeface="Arial" panose="020B0604020202020204" pitchFamily="34" charset="0"/>
                        <a:buChar char="•"/>
                      </a:pPr>
                      <a:r>
                        <a:rPr lang="en-US" sz="3400" dirty="0" smtClean="0">
                          <a:effectLst/>
                          <a:latin typeface="+mn-lt"/>
                          <a:ea typeface="Calibri"/>
                          <a:cs typeface="Times New Roman"/>
                        </a:rPr>
                        <a:t>International market prices</a:t>
                      </a:r>
                    </a:p>
                    <a:p>
                      <a:pPr marL="179388" marR="0" lvl="0" indent="-179388" algn="l" defTabSz="151200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400" dirty="0" smtClean="0">
                          <a:effectLst/>
                          <a:latin typeface="+mn-lt"/>
                          <a:ea typeface="Calibri"/>
                          <a:cs typeface="Times New Roman"/>
                        </a:rPr>
                        <a:t>Minimum policy awareness in the food soybean industry</a:t>
                      </a:r>
                    </a:p>
                  </a:txBody>
                  <a:tcPr marL="224740" marR="224740" marT="0" marB="0"/>
                </a:tc>
                <a:extLst>
                  <a:ext uri="{0D108BD9-81ED-4DB2-BD59-A6C34878D82A}">
                    <a16:rowId xmlns:a16="http://schemas.microsoft.com/office/drawing/2014/main" xmlns="" val="10002"/>
                  </a:ext>
                </a:extLst>
              </a:tr>
            </a:tbl>
          </a:graphicData>
        </a:graphic>
      </p:graphicFrame>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7" y="39567764"/>
            <a:ext cx="30240000" cy="3250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8289" y="40802846"/>
            <a:ext cx="2359737" cy="1699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7"/>
          <p:cNvSpPr txBox="1"/>
          <p:nvPr/>
        </p:nvSpPr>
        <p:spPr>
          <a:xfrm>
            <a:off x="6707411" y="40940699"/>
            <a:ext cx="22874705" cy="1201867"/>
          </a:xfrm>
          <a:prstGeom prst="rect">
            <a:avLst/>
          </a:prstGeom>
          <a:noFill/>
        </p:spPr>
        <p:txBody>
          <a:bodyPr wrap="square" rtlCol="0">
            <a:spAutoFit/>
          </a:bodyPr>
          <a:lstStyle/>
          <a:p>
            <a:r>
              <a:rPr lang="en-GB" sz="3605" b="1" dirty="0">
                <a:solidFill>
                  <a:schemeClr val="bg1"/>
                </a:solidFill>
              </a:rPr>
              <a:t>This project has received funding from the European Union’s Horizon2020 research and innovation programme under grant agreement n</a:t>
            </a:r>
            <a:r>
              <a:rPr lang="en-GB" sz="3605" b="1" baseline="30000" dirty="0">
                <a:solidFill>
                  <a:schemeClr val="bg1"/>
                </a:solidFill>
              </a:rPr>
              <a:t>0</a:t>
            </a:r>
            <a:r>
              <a:rPr lang="en-GB" sz="3605" b="1" dirty="0">
                <a:solidFill>
                  <a:schemeClr val="bg1"/>
                </a:solidFill>
              </a:rPr>
              <a:t> 727672.</a:t>
            </a:r>
          </a:p>
        </p:txBody>
      </p:sp>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151" y="40263642"/>
            <a:ext cx="3052581" cy="2454988"/>
          </a:xfrm>
          <a:prstGeom prst="rect">
            <a:avLst/>
          </a:prstGeom>
        </p:spPr>
      </p:pic>
      <p:sp>
        <p:nvSpPr>
          <p:cNvPr id="16" name="Titre 8"/>
          <p:cNvSpPr txBox="1">
            <a:spLocks/>
          </p:cNvSpPr>
          <p:nvPr/>
        </p:nvSpPr>
        <p:spPr>
          <a:xfrm>
            <a:off x="3019" y="90037"/>
            <a:ext cx="30240000" cy="2016081"/>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vert="horz" lIns="90490" tIns="45245" rIns="90490" bIns="45245" rtlCol="0" anchor="ctr">
            <a:noAutofit/>
          </a:bodyPr>
          <a:lstStyle>
            <a:lvl1pPr algn="ctr" defTabSz="3028257" rtl="0" eaLnBrk="1" latinLnBrk="0" hangingPunct="1">
              <a:spcBef>
                <a:spcPct val="0"/>
              </a:spcBef>
              <a:buNone/>
              <a:defRPr sz="1457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3852863"/>
            <a:r>
              <a:rPr lang="en-US" sz="4200" b="1" dirty="0" smtClean="0">
                <a:solidFill>
                  <a:schemeClr val="accent3">
                    <a:lumMod val="75000"/>
                  </a:schemeClr>
                </a:solidFill>
              </a:rPr>
              <a:t>7</a:t>
            </a:r>
            <a:r>
              <a:rPr lang="en-US" sz="4200" b="1" baseline="30000" dirty="0" smtClean="0">
                <a:solidFill>
                  <a:schemeClr val="accent3">
                    <a:lumMod val="75000"/>
                  </a:schemeClr>
                </a:solidFill>
              </a:rPr>
              <a:t>th</a:t>
            </a:r>
            <a:r>
              <a:rPr lang="en-US" sz="4200" b="1" dirty="0" smtClean="0">
                <a:solidFill>
                  <a:schemeClr val="accent3">
                    <a:lumMod val="75000"/>
                  </a:schemeClr>
                </a:solidFill>
              </a:rPr>
              <a:t> </a:t>
            </a:r>
            <a:r>
              <a:rPr lang="en-US" sz="4200" b="1" dirty="0">
                <a:solidFill>
                  <a:schemeClr val="accent3">
                    <a:lumMod val="75000"/>
                  </a:schemeClr>
                </a:solidFill>
              </a:rPr>
              <a:t>AIEAA Conference</a:t>
            </a:r>
          </a:p>
          <a:p>
            <a:pPr marL="3852863"/>
            <a:r>
              <a:rPr lang="en-US" sz="4200" b="1" dirty="0" smtClean="0">
                <a:solidFill>
                  <a:schemeClr val="accent3">
                    <a:lumMod val="75000"/>
                  </a:schemeClr>
                </a:solidFill>
              </a:rPr>
              <a:t>Evidence-based </a:t>
            </a:r>
            <a:r>
              <a:rPr lang="en-US" sz="4200" b="1" dirty="0">
                <a:solidFill>
                  <a:schemeClr val="accent3">
                    <a:lumMod val="75000"/>
                  </a:schemeClr>
                </a:solidFill>
              </a:rPr>
              <a:t>policies to face new challenges for agri-food systems </a:t>
            </a:r>
          </a:p>
          <a:p>
            <a:pPr marL="3852863"/>
            <a:r>
              <a:rPr lang="en-US" sz="4200" b="1" dirty="0" smtClean="0">
                <a:solidFill>
                  <a:schemeClr val="accent3">
                    <a:lumMod val="75000"/>
                  </a:schemeClr>
                </a:solidFill>
              </a:rPr>
              <a:t>June </a:t>
            </a:r>
            <a:r>
              <a:rPr lang="en-US" sz="4200" b="1" dirty="0">
                <a:solidFill>
                  <a:schemeClr val="accent3">
                    <a:lumMod val="75000"/>
                  </a:schemeClr>
                </a:solidFill>
              </a:rPr>
              <a:t>14-15, 2018 – Conegliano (TV), Italy</a:t>
            </a:r>
          </a:p>
        </p:txBody>
      </p:sp>
      <p:pic>
        <p:nvPicPr>
          <p:cNvPr id="21" name="Immagine 20"/>
          <p:cNvPicPr>
            <a:picLocks noChangeAspect="1"/>
          </p:cNvPicPr>
          <p:nvPr/>
        </p:nvPicPr>
        <p:blipFill>
          <a:blip r:embed="rId5" cstate="print"/>
          <a:srcRect/>
          <a:stretch>
            <a:fillRect/>
          </a:stretch>
        </p:blipFill>
        <p:spPr bwMode="auto">
          <a:xfrm>
            <a:off x="18307" y="129245"/>
            <a:ext cx="3854372" cy="1944000"/>
          </a:xfrm>
          <a:prstGeom prst="rect">
            <a:avLst/>
          </a:prstGeom>
          <a:solidFill>
            <a:schemeClr val="accent3">
              <a:lumMod val="20000"/>
              <a:lumOff val="80000"/>
            </a:schemeClr>
          </a:solidFill>
          <a:ln w="9525">
            <a:noFill/>
            <a:miter lim="800000"/>
            <a:headEnd/>
            <a:tailEnd/>
          </a:ln>
        </p:spPr>
      </p:pic>
      <p:sp>
        <p:nvSpPr>
          <p:cNvPr id="24" name="Titre 8"/>
          <p:cNvSpPr txBox="1">
            <a:spLocks/>
          </p:cNvSpPr>
          <p:nvPr/>
        </p:nvSpPr>
        <p:spPr>
          <a:xfrm>
            <a:off x="9713" y="2358381"/>
            <a:ext cx="30240000" cy="3924201"/>
          </a:xfrm>
          <a:prstGeom prst="rect">
            <a:avLst/>
          </a:prstGeom>
        </p:spPr>
        <p:style>
          <a:lnRef idx="2">
            <a:schemeClr val="accent3"/>
          </a:lnRef>
          <a:fillRef idx="1">
            <a:schemeClr val="lt1"/>
          </a:fillRef>
          <a:effectRef idx="0">
            <a:schemeClr val="accent3"/>
          </a:effectRef>
          <a:fontRef idx="minor">
            <a:schemeClr val="dk1"/>
          </a:fontRef>
        </p:style>
        <p:txBody>
          <a:bodyPr vert="horz" lIns="90490" tIns="45245" rIns="90490" bIns="45245" rtlCol="0" anchor="ctr">
            <a:noAutofit/>
          </a:bodyPr>
          <a:lstStyle>
            <a:lvl1pPr algn="ctr" defTabSz="3028257" rtl="0" eaLnBrk="1" latinLnBrk="0" hangingPunct="1">
              <a:spcBef>
                <a:spcPct val="0"/>
              </a:spcBef>
              <a:buNone/>
              <a:defRPr sz="1457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4837113">
              <a:tabLst>
                <a:tab pos="4932363" algn="l"/>
              </a:tabLst>
            </a:pPr>
            <a:r>
              <a:rPr lang="en-US" sz="6000" b="1" dirty="0" smtClean="0">
                <a:solidFill>
                  <a:schemeClr val="accent3">
                    <a:lumMod val="75000"/>
                  </a:schemeClr>
                </a:solidFill>
              </a:rPr>
              <a:t>Identification of </a:t>
            </a:r>
            <a:r>
              <a:rPr lang="en-US" sz="6000" b="1" dirty="0">
                <a:solidFill>
                  <a:schemeClr val="accent3">
                    <a:lumMod val="75000"/>
                  </a:schemeClr>
                </a:solidFill>
              </a:rPr>
              <a:t>levers for EU and national policies to facilitate </a:t>
            </a:r>
            <a:r>
              <a:rPr lang="en-US" sz="6000" b="1" dirty="0" smtClean="0">
                <a:solidFill>
                  <a:schemeClr val="accent3">
                    <a:lumMod val="75000"/>
                  </a:schemeClr>
                </a:solidFill>
              </a:rPr>
              <a:t>the development of legumes </a:t>
            </a:r>
            <a:r>
              <a:rPr lang="en-US" sz="6000" b="1" dirty="0">
                <a:solidFill>
                  <a:schemeClr val="accent3">
                    <a:lumMod val="75000"/>
                  </a:schemeClr>
                </a:solidFill>
              </a:rPr>
              <a:t>in Europe</a:t>
            </a:r>
          </a:p>
          <a:p>
            <a:pPr marL="4572000"/>
            <a:r>
              <a:rPr lang="it-IT" sz="4751" b="1" dirty="0">
                <a:solidFill>
                  <a:schemeClr val="accent3">
                    <a:lumMod val="75000"/>
                  </a:schemeClr>
                </a:solidFill>
              </a:rPr>
              <a:t>	</a:t>
            </a:r>
            <a:r>
              <a:rPr lang="it-IT" sz="4800" b="1" dirty="0">
                <a:solidFill>
                  <a:schemeClr val="accent3">
                    <a:lumMod val="75000"/>
                  </a:schemeClr>
                </a:solidFill>
              </a:rPr>
              <a:t>Chatzinikolaou P.</a:t>
            </a:r>
            <a:r>
              <a:rPr lang="it-IT" sz="4800" b="1" baseline="30000" dirty="0">
                <a:solidFill>
                  <a:schemeClr val="accent3">
                    <a:lumMod val="75000"/>
                  </a:schemeClr>
                </a:solidFill>
              </a:rPr>
              <a:t>1</a:t>
            </a:r>
            <a:r>
              <a:rPr lang="it-IT" sz="4800" b="1" dirty="0">
                <a:solidFill>
                  <a:schemeClr val="accent3">
                    <a:lumMod val="75000"/>
                  </a:schemeClr>
                </a:solidFill>
              </a:rPr>
              <a:t>, Galioto F.</a:t>
            </a:r>
            <a:r>
              <a:rPr lang="it-IT" sz="4800" b="1" baseline="30000" dirty="0">
                <a:solidFill>
                  <a:schemeClr val="accent3">
                    <a:lumMod val="75000"/>
                  </a:schemeClr>
                </a:solidFill>
              </a:rPr>
              <a:t>1</a:t>
            </a:r>
            <a:r>
              <a:rPr lang="it-IT" sz="4800" b="1" dirty="0">
                <a:solidFill>
                  <a:schemeClr val="accent3">
                    <a:lumMod val="75000"/>
                  </a:schemeClr>
                </a:solidFill>
              </a:rPr>
              <a:t>, Zavalloni M.</a:t>
            </a:r>
            <a:r>
              <a:rPr lang="it-IT" sz="4800" b="1" baseline="30000" dirty="0">
                <a:solidFill>
                  <a:schemeClr val="accent3">
                    <a:lumMod val="75000"/>
                  </a:schemeClr>
                </a:solidFill>
              </a:rPr>
              <a:t>1</a:t>
            </a:r>
            <a:r>
              <a:rPr lang="it-IT" sz="4800" b="1" dirty="0">
                <a:solidFill>
                  <a:schemeClr val="accent3">
                    <a:lumMod val="75000"/>
                  </a:schemeClr>
                </a:solidFill>
              </a:rPr>
              <a:t>, Raggi M.</a:t>
            </a:r>
            <a:r>
              <a:rPr lang="it-IT" sz="4800" b="1" baseline="30000" dirty="0">
                <a:solidFill>
                  <a:schemeClr val="accent3">
                    <a:lumMod val="75000"/>
                  </a:schemeClr>
                </a:solidFill>
              </a:rPr>
              <a:t>2</a:t>
            </a:r>
            <a:r>
              <a:rPr lang="it-IT" sz="4800" b="1" dirty="0">
                <a:solidFill>
                  <a:schemeClr val="accent3">
                    <a:lumMod val="75000"/>
                  </a:schemeClr>
                </a:solidFill>
              </a:rPr>
              <a:t>, Viaggi D.</a:t>
            </a:r>
            <a:r>
              <a:rPr lang="it-IT" sz="4800" b="1" baseline="30000" dirty="0">
                <a:solidFill>
                  <a:schemeClr val="accent3">
                    <a:lumMod val="75000"/>
                  </a:schemeClr>
                </a:solidFill>
              </a:rPr>
              <a:t>1</a:t>
            </a:r>
            <a:endParaRPr lang="it-IT" sz="4800" b="1" dirty="0">
              <a:solidFill>
                <a:schemeClr val="accent3">
                  <a:lumMod val="75000"/>
                </a:schemeClr>
              </a:solidFill>
            </a:endParaRPr>
          </a:p>
          <a:p>
            <a:pPr marL="4572000"/>
            <a:r>
              <a:rPr lang="it-IT" sz="4751" b="1" dirty="0">
                <a:solidFill>
                  <a:schemeClr val="accent3">
                    <a:lumMod val="75000"/>
                  </a:schemeClr>
                </a:solidFill>
              </a:rPr>
              <a:t> 	</a:t>
            </a:r>
            <a:r>
              <a:rPr lang="en-US" sz="3000" baseline="30000" dirty="0">
                <a:solidFill>
                  <a:schemeClr val="accent3">
                    <a:lumMod val="75000"/>
                  </a:schemeClr>
                </a:solidFill>
              </a:rPr>
              <a:t>1 </a:t>
            </a:r>
            <a:r>
              <a:rPr lang="en-US" sz="3000" dirty="0">
                <a:solidFill>
                  <a:schemeClr val="accent3">
                    <a:lumMod val="75000"/>
                  </a:schemeClr>
                </a:solidFill>
              </a:rPr>
              <a:t>Department of Agricultural and Food Sciences, University of Bologna, Bologna (Italy)</a:t>
            </a:r>
          </a:p>
          <a:p>
            <a:pPr marL="4572000"/>
            <a:r>
              <a:rPr lang="en-US" sz="3000" baseline="30000" dirty="0">
                <a:solidFill>
                  <a:schemeClr val="accent3">
                    <a:lumMod val="75000"/>
                  </a:schemeClr>
                </a:solidFill>
              </a:rPr>
              <a:t>	2 </a:t>
            </a:r>
            <a:r>
              <a:rPr lang="en-US" sz="3000" dirty="0">
                <a:solidFill>
                  <a:schemeClr val="accent3">
                    <a:lumMod val="75000"/>
                  </a:schemeClr>
                </a:solidFill>
              </a:rPr>
              <a:t>Department of Statistical Sciences, University of Bologna, Bologna (Italy)</a:t>
            </a:r>
          </a:p>
        </p:txBody>
      </p:sp>
      <p:pic>
        <p:nvPicPr>
          <p:cNvPr id="25" name="Immagin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7229" y="2610550"/>
            <a:ext cx="5121678" cy="3384000"/>
          </a:xfrm>
          <a:prstGeom prst="rect">
            <a:avLst/>
          </a:prstGeom>
        </p:spPr>
      </p:pic>
      <p:graphicFrame>
        <p:nvGraphicFramePr>
          <p:cNvPr id="27" name="Tableau 17"/>
          <p:cNvGraphicFramePr>
            <a:graphicFrameLocks noGrp="1"/>
          </p:cNvGraphicFramePr>
          <p:nvPr>
            <p:extLst>
              <p:ext uri="{D42A27DB-BD31-4B8C-83A1-F6EECF244321}">
                <p14:modId xmlns:p14="http://schemas.microsoft.com/office/powerpoint/2010/main" val="1784390294"/>
              </p:ext>
            </p:extLst>
          </p:nvPr>
        </p:nvGraphicFramePr>
        <p:xfrm>
          <a:off x="15138307" y="29109118"/>
          <a:ext cx="15120000" cy="6631200"/>
        </p:xfrm>
        <a:graphic>
          <a:graphicData uri="http://schemas.openxmlformats.org/drawingml/2006/table">
            <a:tbl>
              <a:tblPr firstRow="1" bandRow="1">
                <a:tableStyleId>{0505E3EF-67EA-436B-97B2-0124C06EBD24}</a:tableStyleId>
              </a:tblPr>
              <a:tblGrid>
                <a:gridCol w="7560000">
                  <a:extLst>
                    <a:ext uri="{9D8B030D-6E8A-4147-A177-3AD203B41FA5}">
                      <a16:colId xmlns:a16="http://schemas.microsoft.com/office/drawing/2014/main" xmlns="" val="20000"/>
                    </a:ext>
                  </a:extLst>
                </a:gridCol>
                <a:gridCol w="7560000">
                  <a:extLst>
                    <a:ext uri="{9D8B030D-6E8A-4147-A177-3AD203B41FA5}">
                      <a16:colId xmlns:a16="http://schemas.microsoft.com/office/drawing/2014/main" xmlns="" val="20001"/>
                    </a:ext>
                  </a:extLst>
                </a:gridCol>
              </a:tblGrid>
              <a:tr h="871200">
                <a:tc gridSpan="2">
                  <a:txBody>
                    <a:bodyPr/>
                    <a:lstStyle/>
                    <a:p>
                      <a:pPr marL="0" indent="0">
                        <a:lnSpc>
                          <a:spcPct val="100000"/>
                        </a:lnSpc>
                      </a:pPr>
                      <a:r>
                        <a:rPr lang="en-GB" sz="3400" b="1" kern="1200" dirty="0" smtClean="0">
                          <a:solidFill>
                            <a:schemeClr val="dk1"/>
                          </a:solidFill>
                          <a:effectLst/>
                          <a:latin typeface="+mn-lt"/>
                          <a:ea typeface="+mn-ea"/>
                          <a:cs typeface="+mn-cs"/>
                        </a:rPr>
                        <a:t>SWOT analysis on the alfalfa value chain  </a:t>
                      </a:r>
                    </a:p>
                  </a:txBody>
                  <a:tcPr marL="399537" marR="399537" marT="112371" marB="112371"/>
                </a:tc>
                <a:tc hMerge="1">
                  <a:txBody>
                    <a:bodyPr/>
                    <a:lstStyle/>
                    <a:p>
                      <a:endParaRPr lang="fr-FR" dirty="0"/>
                    </a:p>
                  </a:txBody>
                  <a:tcPr/>
                </a:tc>
                <a:extLst>
                  <a:ext uri="{0D108BD9-81ED-4DB2-BD59-A6C34878D82A}">
                    <a16:rowId xmlns:a16="http://schemas.microsoft.com/office/drawing/2014/main" xmlns="" val="10000"/>
                  </a:ext>
                </a:extLst>
              </a:tr>
              <a:tr h="2880000">
                <a:tc>
                  <a:txBody>
                    <a:bodyPr/>
                    <a:lstStyle/>
                    <a:p>
                      <a:pPr>
                        <a:lnSpc>
                          <a:spcPct val="100000"/>
                        </a:lnSpc>
                        <a:spcAft>
                          <a:spcPts val="0"/>
                        </a:spcAft>
                      </a:pPr>
                      <a:r>
                        <a:rPr lang="en-GB" sz="3400" b="1" dirty="0" smtClean="0">
                          <a:effectLst/>
                          <a:latin typeface="+mn-lt"/>
                          <a:ea typeface="Calibri"/>
                          <a:cs typeface="Times New Roman"/>
                        </a:rPr>
                        <a:t>Strengths</a:t>
                      </a:r>
                    </a:p>
                    <a:p>
                      <a:pPr marL="179388" indent="-179388">
                        <a:lnSpc>
                          <a:spcPct val="100000"/>
                        </a:lnSpc>
                        <a:spcAft>
                          <a:spcPts val="0"/>
                        </a:spcAft>
                        <a:buFont typeface="Arial" panose="020B0604020202020204" pitchFamily="34" charset="0"/>
                        <a:buChar char="•"/>
                      </a:pPr>
                      <a:r>
                        <a:rPr lang="en-US" sz="3400" b="0" dirty="0" smtClean="0">
                          <a:effectLst/>
                          <a:latin typeface="+mn-lt"/>
                          <a:ea typeface="Calibri"/>
                          <a:cs typeface="Times New Roman"/>
                        </a:rPr>
                        <a:t>Contribution to the quality and excellence of the final product</a:t>
                      </a:r>
                    </a:p>
                    <a:p>
                      <a:pPr marL="179388" indent="-179388">
                        <a:lnSpc>
                          <a:spcPct val="100000"/>
                        </a:lnSpc>
                        <a:spcAft>
                          <a:spcPts val="0"/>
                        </a:spcAft>
                        <a:buFont typeface="Arial" panose="020B0604020202020204" pitchFamily="34" charset="0"/>
                        <a:buChar char="•"/>
                      </a:pPr>
                      <a:r>
                        <a:rPr lang="en-US" sz="3400" b="0" dirty="0" smtClean="0">
                          <a:effectLst/>
                          <a:latin typeface="+mn-lt"/>
                          <a:ea typeface="Calibri"/>
                          <a:cs typeface="Times New Roman"/>
                        </a:rPr>
                        <a:t>Soil fertility</a:t>
                      </a:r>
                      <a:endParaRPr lang="en-GB" sz="3400" b="1" dirty="0" smtClean="0">
                        <a:effectLst/>
                        <a:latin typeface="+mn-lt"/>
                        <a:ea typeface="Calibri"/>
                        <a:cs typeface="Times New Roman"/>
                      </a:endParaRPr>
                    </a:p>
                  </a:txBody>
                  <a:tcPr marL="224740" marR="224740" marT="0" marB="0"/>
                </a:tc>
                <a:tc>
                  <a:txBody>
                    <a:bodyPr/>
                    <a:lstStyle/>
                    <a:p>
                      <a:pPr algn="l">
                        <a:lnSpc>
                          <a:spcPct val="100000"/>
                        </a:lnSpc>
                        <a:spcAft>
                          <a:spcPts val="0"/>
                        </a:spcAft>
                      </a:pPr>
                      <a:r>
                        <a:rPr lang="en-US" sz="3400" b="1" dirty="0" smtClean="0">
                          <a:solidFill>
                            <a:schemeClr val="tx1"/>
                          </a:solidFill>
                          <a:effectLst/>
                          <a:latin typeface="+mn-lt"/>
                          <a:ea typeface="Calibri"/>
                          <a:cs typeface="Times New Roman"/>
                        </a:rPr>
                        <a:t>Weaknesses</a:t>
                      </a:r>
                    </a:p>
                    <a:p>
                      <a:pPr marL="179388" indent="-179388" algn="l">
                        <a:lnSpc>
                          <a:spcPct val="100000"/>
                        </a:lnSpc>
                        <a:spcAft>
                          <a:spcPts val="0"/>
                        </a:spcAft>
                        <a:buFont typeface="Arial" panose="020B0604020202020204" pitchFamily="34" charset="0"/>
                        <a:buChar char="•"/>
                      </a:pPr>
                      <a:r>
                        <a:rPr lang="en-US" sz="3400" dirty="0" smtClean="0">
                          <a:effectLst/>
                          <a:latin typeface="+mn-lt"/>
                          <a:ea typeface="Calibri"/>
                          <a:cs typeface="Times New Roman"/>
                        </a:rPr>
                        <a:t>Geographical barriers</a:t>
                      </a:r>
                    </a:p>
                    <a:p>
                      <a:pPr marL="179388" indent="-179388" algn="l">
                        <a:lnSpc>
                          <a:spcPct val="100000"/>
                        </a:lnSpc>
                        <a:spcAft>
                          <a:spcPts val="0"/>
                        </a:spcAft>
                        <a:buFont typeface="Arial" panose="020B0604020202020204" pitchFamily="34" charset="0"/>
                        <a:buChar char="•"/>
                      </a:pPr>
                      <a:r>
                        <a:rPr lang="en-US" sz="3400" dirty="0" smtClean="0">
                          <a:effectLst/>
                          <a:latin typeface="+mn-lt"/>
                          <a:ea typeface="Calibri"/>
                          <a:cs typeface="Times New Roman"/>
                        </a:rPr>
                        <a:t>Cultivation</a:t>
                      </a:r>
                      <a:r>
                        <a:rPr lang="en-US" sz="3400" baseline="0" dirty="0" smtClean="0">
                          <a:effectLst/>
                          <a:latin typeface="+mn-lt"/>
                          <a:ea typeface="Calibri"/>
                          <a:cs typeface="Times New Roman"/>
                        </a:rPr>
                        <a:t> limited to the livestock farming</a:t>
                      </a:r>
                      <a:endParaRPr lang="en-US" sz="3400" dirty="0" smtClean="0">
                        <a:effectLst/>
                        <a:latin typeface="+mn-lt"/>
                        <a:ea typeface="Calibri"/>
                        <a:cs typeface="Times New Roman"/>
                      </a:endParaRPr>
                    </a:p>
                  </a:txBody>
                  <a:tcPr marL="224740" marR="224740" marT="0" marB="0"/>
                </a:tc>
                <a:extLst>
                  <a:ext uri="{0D108BD9-81ED-4DB2-BD59-A6C34878D82A}">
                    <a16:rowId xmlns:a16="http://schemas.microsoft.com/office/drawing/2014/main" xmlns="" val="10001"/>
                  </a:ext>
                </a:extLst>
              </a:tr>
              <a:tr h="2880000">
                <a:tc>
                  <a:txBody>
                    <a:bodyPr/>
                    <a:lstStyle/>
                    <a:p>
                      <a:pPr>
                        <a:lnSpc>
                          <a:spcPct val="100000"/>
                        </a:lnSpc>
                        <a:spcAft>
                          <a:spcPts val="0"/>
                        </a:spcAft>
                      </a:pPr>
                      <a:r>
                        <a:rPr lang="en-GB" sz="3400" b="1" dirty="0" smtClean="0">
                          <a:effectLst/>
                          <a:latin typeface="+mn-lt"/>
                          <a:ea typeface="Calibri"/>
                          <a:cs typeface="Times New Roman"/>
                        </a:rPr>
                        <a:t>Opportunities</a:t>
                      </a:r>
                    </a:p>
                    <a:p>
                      <a:pPr marL="179388" marR="0" lvl="0" indent="-179388" algn="l" defTabSz="151200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400" b="0" dirty="0" smtClean="0">
                          <a:effectLst/>
                          <a:latin typeface="+mn-lt"/>
                          <a:ea typeface="Calibri"/>
                          <a:cs typeface="Times New Roman"/>
                        </a:rPr>
                        <a:t>Norms of production specification</a:t>
                      </a:r>
                    </a:p>
                    <a:p>
                      <a:pPr marL="179388" marR="0" lvl="0" indent="-179388" algn="l" defTabSz="151200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400" b="0" dirty="0" smtClean="0">
                          <a:effectLst/>
                          <a:latin typeface="+mn-lt"/>
                          <a:ea typeface="Calibri"/>
                          <a:cs typeface="Times New Roman"/>
                        </a:rPr>
                        <a:t>Continuous expansion in foreign markets</a:t>
                      </a:r>
                    </a:p>
                  </a:txBody>
                  <a:tcPr marL="224740" marR="224740" marT="0" marB="0"/>
                </a:tc>
                <a:tc>
                  <a:txBody>
                    <a:bodyPr/>
                    <a:lstStyle/>
                    <a:p>
                      <a:pPr algn="just">
                        <a:lnSpc>
                          <a:spcPct val="125000"/>
                        </a:lnSpc>
                        <a:spcAft>
                          <a:spcPts val="0"/>
                        </a:spcAft>
                      </a:pPr>
                      <a:r>
                        <a:rPr lang="fr-FR" sz="3400" b="1" dirty="0" smtClean="0">
                          <a:effectLst/>
                          <a:latin typeface="+mn-lt"/>
                          <a:ea typeface="Calibri"/>
                          <a:cs typeface="Times New Roman"/>
                        </a:rPr>
                        <a:t>Threats</a:t>
                      </a:r>
                    </a:p>
                    <a:p>
                      <a:pPr marL="179388" indent="-179388" algn="l">
                        <a:lnSpc>
                          <a:spcPct val="100000"/>
                        </a:lnSpc>
                        <a:spcAft>
                          <a:spcPts val="0"/>
                        </a:spcAft>
                        <a:buFont typeface="Arial" panose="020B0604020202020204" pitchFamily="34" charset="0"/>
                        <a:buChar char="•"/>
                      </a:pPr>
                      <a:r>
                        <a:rPr lang="en-US" sz="3400" dirty="0" smtClean="0">
                          <a:effectLst/>
                          <a:latin typeface="+mn-lt"/>
                          <a:ea typeface="Calibri"/>
                          <a:cs typeface="Times New Roman"/>
                        </a:rPr>
                        <a:t>Low prices of other types of forage (silage)</a:t>
                      </a:r>
                    </a:p>
                    <a:p>
                      <a:pPr marL="179388" indent="-179388" algn="l">
                        <a:lnSpc>
                          <a:spcPct val="100000"/>
                        </a:lnSpc>
                        <a:spcAft>
                          <a:spcPts val="0"/>
                        </a:spcAft>
                        <a:buFont typeface="Arial" panose="020B0604020202020204" pitchFamily="34" charset="0"/>
                        <a:buChar char="•"/>
                      </a:pPr>
                      <a:r>
                        <a:rPr lang="en-US" sz="3400" dirty="0" smtClean="0">
                          <a:effectLst/>
                          <a:latin typeface="+mn-lt"/>
                          <a:ea typeface="Calibri"/>
                          <a:cs typeface="Times New Roman"/>
                        </a:rPr>
                        <a:t>Low</a:t>
                      </a:r>
                      <a:r>
                        <a:rPr lang="en-US" sz="3400" baseline="0" dirty="0" smtClean="0">
                          <a:effectLst/>
                          <a:latin typeface="+mn-lt"/>
                          <a:ea typeface="Calibri"/>
                          <a:cs typeface="Times New Roman"/>
                        </a:rPr>
                        <a:t> p</a:t>
                      </a:r>
                      <a:r>
                        <a:rPr lang="en-US" sz="3400" dirty="0" smtClean="0">
                          <a:effectLst/>
                          <a:latin typeface="+mn-lt"/>
                          <a:ea typeface="Calibri"/>
                          <a:cs typeface="Times New Roman"/>
                        </a:rPr>
                        <a:t>rices of milk for the production of</a:t>
                      </a:r>
                      <a:r>
                        <a:rPr lang="en-US" sz="3400" baseline="0" dirty="0" smtClean="0">
                          <a:effectLst/>
                          <a:latin typeface="+mn-lt"/>
                          <a:ea typeface="Calibri"/>
                          <a:cs typeface="Times New Roman"/>
                        </a:rPr>
                        <a:t> high quality cheese</a:t>
                      </a:r>
                      <a:endParaRPr lang="en-US" sz="3400" dirty="0" smtClean="0">
                        <a:effectLst/>
                        <a:latin typeface="+mn-lt"/>
                        <a:ea typeface="Calibri"/>
                        <a:cs typeface="Times New Roman"/>
                      </a:endParaRPr>
                    </a:p>
                  </a:txBody>
                  <a:tcPr marL="224740" marR="224740" marT="0" marB="0"/>
                </a:tc>
                <a:extLst>
                  <a:ext uri="{0D108BD9-81ED-4DB2-BD59-A6C34878D82A}">
                    <a16:rowId xmlns:a16="http://schemas.microsoft.com/office/drawing/2014/main" xmlns="" val="10002"/>
                  </a:ext>
                </a:extLst>
              </a:tr>
            </a:tbl>
          </a:graphicData>
        </a:graphic>
      </p:graphicFrame>
      <p:graphicFrame>
        <p:nvGraphicFramePr>
          <p:cNvPr id="28" name="Tableau 10"/>
          <p:cNvGraphicFramePr>
            <a:graphicFrameLocks noGrp="1"/>
          </p:cNvGraphicFramePr>
          <p:nvPr>
            <p:extLst>
              <p:ext uri="{D42A27DB-BD31-4B8C-83A1-F6EECF244321}">
                <p14:modId xmlns:p14="http://schemas.microsoft.com/office/powerpoint/2010/main" val="3150464771"/>
              </p:ext>
            </p:extLst>
          </p:nvPr>
        </p:nvGraphicFramePr>
        <p:xfrm>
          <a:off x="18307" y="6796866"/>
          <a:ext cx="30240000" cy="22096228"/>
        </p:xfrm>
        <a:graphic>
          <a:graphicData uri="http://schemas.openxmlformats.org/drawingml/2006/table">
            <a:tbl>
              <a:tblPr firstRow="1" bandRow="1">
                <a:tableStyleId>{0505E3EF-67EA-436B-97B2-0124C06EBD24}</a:tableStyleId>
              </a:tblPr>
              <a:tblGrid>
                <a:gridCol w="15120000">
                  <a:extLst>
                    <a:ext uri="{9D8B030D-6E8A-4147-A177-3AD203B41FA5}">
                      <a16:colId xmlns:a16="http://schemas.microsoft.com/office/drawing/2014/main" xmlns="" val="20000"/>
                    </a:ext>
                  </a:extLst>
                </a:gridCol>
                <a:gridCol w="15120000"/>
              </a:tblGrid>
              <a:tr h="5924055">
                <a:tc gridSpan="2">
                  <a:txBody>
                    <a:bodyPr/>
                    <a:lstStyle/>
                    <a:p>
                      <a:pPr algn="just">
                        <a:spcAft>
                          <a:spcPts val="1200"/>
                        </a:spcAft>
                      </a:pPr>
                      <a:r>
                        <a:rPr lang="it-IT" sz="3600" b="1" dirty="0" smtClean="0"/>
                        <a:t>INTRODUCTION AND OBJECTIVE</a:t>
                      </a:r>
                    </a:p>
                    <a:p>
                      <a:pPr algn="just"/>
                      <a:r>
                        <a:rPr lang="en-GB" sz="3600" b="0" dirty="0" smtClean="0"/>
                        <a:t>L</a:t>
                      </a:r>
                      <a:r>
                        <a:rPr lang="en-US" sz="3600" b="0" dirty="0" smtClean="0"/>
                        <a:t>egume crops are a significant component of the human diet and animal feed and have an important role in the environment. Their production provides multiple environmental benefits to agricultural landscapes in Europe, increases resource efficiency, and contributes to balancing Europe's deficit in plant protein production. A range of policy instruments to support legume production has been introduced the last years in the EU and there are early indications that the trend in the decline in the production of legumes has been reversed.</a:t>
                      </a:r>
                    </a:p>
                    <a:p>
                      <a:pPr algn="just"/>
                      <a:r>
                        <a:rPr lang="en-US" sz="3600" b="0" dirty="0" smtClean="0"/>
                        <a:t>The objective of the study is to investigate current policy settings influencing the production of legumes in Europe with the aim to identify potential policy needs, simulate selected alternative policy design options and identify good practices and recommendations on prospective policy measures</a:t>
                      </a:r>
                      <a:r>
                        <a:rPr lang="it-IT" sz="3600" b="0" dirty="0" smtClean="0"/>
                        <a:t>:</a:t>
                      </a:r>
                    </a:p>
                    <a:p>
                      <a:pPr marL="571500" indent="-571500" algn="just">
                        <a:buFont typeface="Arial" panose="020B0604020202020204" pitchFamily="34" charset="0"/>
                        <a:buChar char="•"/>
                      </a:pPr>
                      <a:r>
                        <a:rPr lang="en-US" sz="3600" b="0" dirty="0" smtClean="0"/>
                        <a:t>Factors influencing the development of legumes in Europe</a:t>
                      </a:r>
                    </a:p>
                    <a:p>
                      <a:pPr marL="571500" indent="-571500" algn="just">
                        <a:buFont typeface="Arial" panose="020B0604020202020204" pitchFamily="34" charset="0"/>
                        <a:buChar char="•"/>
                      </a:pPr>
                      <a:r>
                        <a:rPr lang="en-US" sz="3600" b="0" dirty="0" smtClean="0"/>
                        <a:t>Policy priorities justifying the need to improve the cultivation of legumes in Europe</a:t>
                      </a:r>
                    </a:p>
                    <a:p>
                      <a:pPr marL="571500" indent="-571500" algn="just">
                        <a:buFont typeface="Arial" panose="020B0604020202020204" pitchFamily="34" charset="0"/>
                        <a:buChar char="•"/>
                      </a:pPr>
                      <a:r>
                        <a:rPr lang="en-US" sz="3600" b="0" dirty="0" smtClean="0"/>
                        <a:t>Instruments needed  to achieve expected policy goals on legumes</a:t>
                      </a:r>
                    </a:p>
                    <a:p>
                      <a:pPr marL="0" indent="0" algn="just">
                        <a:buFont typeface="+mj-lt"/>
                        <a:buNone/>
                      </a:pPr>
                      <a:endParaRPr lang="en-US" sz="1000" b="0" dirty="0" smtClean="0"/>
                    </a:p>
                    <a:p>
                      <a:pPr marL="0" indent="0" algn="just">
                        <a:buFont typeface="+mj-lt"/>
                        <a:buNone/>
                      </a:pPr>
                      <a:endParaRPr lang="en-US" sz="1000" b="0" dirty="0" smtClean="0"/>
                    </a:p>
                  </a:txBody>
                  <a:tcPr marL="224740" marR="224740" marT="0" marB="0"/>
                </a:tc>
                <a:tc hMerge="1">
                  <a:txBody>
                    <a:bodyPr/>
                    <a:lstStyle/>
                    <a:p>
                      <a:endParaRPr lang="it-IT"/>
                    </a:p>
                  </a:txBody>
                  <a:tcPr/>
                </a:tc>
                <a:extLst>
                  <a:ext uri="{0D108BD9-81ED-4DB2-BD59-A6C34878D82A}">
                    <a16:rowId xmlns:a16="http://schemas.microsoft.com/office/drawing/2014/main" xmlns="" val="10000"/>
                  </a:ext>
                </a:extLst>
              </a:tr>
              <a:tr h="360000">
                <a:tc gridSpan="2">
                  <a:txBody>
                    <a:bodyPr/>
                    <a:lstStyle/>
                    <a:p>
                      <a:pPr marL="0" indent="0" algn="l">
                        <a:buFont typeface="Arial" panose="020B0604020202020204" pitchFamily="34" charset="0"/>
                        <a:buNone/>
                      </a:pPr>
                      <a:endParaRPr lang="en-US" sz="500" dirty="0" smtClean="0"/>
                    </a:p>
                  </a:txBody>
                  <a:tcPr marL="224740" marR="224740" marT="0" marB="0">
                    <a:solidFill>
                      <a:schemeClr val="bg1"/>
                    </a:solidFill>
                  </a:tcPr>
                </a:tc>
                <a:tc hMerge="1">
                  <a:txBody>
                    <a:bodyPr/>
                    <a:lstStyle/>
                    <a:p>
                      <a:endParaRPr lang="it-IT"/>
                    </a:p>
                  </a:txBody>
                  <a:tcPr/>
                </a:tc>
              </a:tr>
              <a:tr h="9108000">
                <a:tc>
                  <a:txBody>
                    <a:bodyPr/>
                    <a:lstStyle/>
                    <a:p>
                      <a:pPr marL="0" marR="0" lvl="0" indent="0" algn="l" defTabSz="2996651" rtl="0" eaLnBrk="1" fontAlgn="auto" latinLnBrk="0" hangingPunct="1">
                        <a:lnSpc>
                          <a:spcPct val="100000"/>
                        </a:lnSpc>
                        <a:spcBef>
                          <a:spcPts val="1200"/>
                        </a:spcBef>
                        <a:spcAft>
                          <a:spcPts val="1200"/>
                        </a:spcAft>
                        <a:buClrTx/>
                        <a:buSzTx/>
                        <a:buFont typeface="Arial" panose="020B0604020202020204" pitchFamily="34" charset="0"/>
                        <a:buNone/>
                        <a:tabLst/>
                        <a:defRPr/>
                      </a:pPr>
                      <a:r>
                        <a:rPr lang="it-IT" sz="3600" b="1" baseline="0" dirty="0" smtClean="0"/>
                        <a:t>FACTORS</a:t>
                      </a:r>
                      <a:r>
                        <a:rPr lang="it-IT" sz="3600" b="1" dirty="0" smtClean="0"/>
                        <a:t> AFFECTING THE CULTIVATION OF LEGUMES IN EU</a:t>
                      </a:r>
                      <a:endParaRPr lang="it-IT" sz="3200" b="1" dirty="0" smtClean="0"/>
                    </a:p>
                    <a:p>
                      <a:pPr marL="0" marR="0" lvl="0" indent="0" algn="l" defTabSz="2996651"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dirty="0" smtClean="0"/>
                    </a:p>
                    <a:p>
                      <a:pPr marL="0" indent="0" algn="l">
                        <a:buFont typeface="Arial" panose="020B0604020202020204" pitchFamily="34" charset="0"/>
                        <a:buNone/>
                      </a:pPr>
                      <a:endParaRPr lang="en-US" sz="3200" dirty="0" smtClean="0"/>
                    </a:p>
                    <a:p>
                      <a:pPr marL="0" indent="0" algn="l">
                        <a:buFont typeface="Arial" panose="020B0604020202020204" pitchFamily="34" charset="0"/>
                        <a:buNone/>
                      </a:pPr>
                      <a:endParaRPr lang="en-US" sz="3200" dirty="0" smtClean="0"/>
                    </a:p>
                    <a:p>
                      <a:pPr marL="0" indent="0" algn="l">
                        <a:buFont typeface="Arial" panose="020B0604020202020204" pitchFamily="34" charset="0"/>
                        <a:buNone/>
                      </a:pPr>
                      <a:endParaRPr lang="en-US" sz="3200" dirty="0" smtClean="0"/>
                    </a:p>
                    <a:p>
                      <a:pPr marL="0" indent="0" algn="l">
                        <a:buFont typeface="Arial" panose="020B0604020202020204" pitchFamily="34" charset="0"/>
                        <a:buNone/>
                      </a:pPr>
                      <a:endParaRPr lang="en-US" sz="3200" dirty="0" smtClean="0"/>
                    </a:p>
                    <a:p>
                      <a:pPr marL="0" indent="0" algn="l">
                        <a:buFont typeface="Arial" panose="020B0604020202020204" pitchFamily="34" charset="0"/>
                        <a:buNone/>
                      </a:pPr>
                      <a:endParaRPr lang="en-US" sz="3200" dirty="0" smtClean="0"/>
                    </a:p>
                    <a:p>
                      <a:pPr marL="0" indent="0" algn="l">
                        <a:buFont typeface="Arial" panose="020B0604020202020204" pitchFamily="34" charset="0"/>
                        <a:buNone/>
                      </a:pPr>
                      <a:endParaRPr lang="en-US" sz="3200" dirty="0" smtClean="0"/>
                    </a:p>
                    <a:p>
                      <a:pPr marL="0" indent="0" algn="l">
                        <a:buFont typeface="Arial" panose="020B0604020202020204" pitchFamily="34" charset="0"/>
                        <a:buNone/>
                      </a:pPr>
                      <a:endParaRPr lang="en-US" sz="3200" dirty="0" smtClean="0"/>
                    </a:p>
                    <a:p>
                      <a:pPr marL="0" indent="0" algn="l">
                        <a:buFont typeface="Arial" panose="020B0604020202020204" pitchFamily="34" charset="0"/>
                        <a:buNone/>
                      </a:pPr>
                      <a:endParaRPr lang="en-US" sz="3200" dirty="0" smtClean="0"/>
                    </a:p>
                    <a:p>
                      <a:pPr marL="0" indent="0" algn="l">
                        <a:buFont typeface="Arial" panose="020B0604020202020204" pitchFamily="34" charset="0"/>
                        <a:buNone/>
                      </a:pPr>
                      <a:endParaRPr lang="en-US" sz="3200" dirty="0" smtClean="0"/>
                    </a:p>
                  </a:txBody>
                  <a:tcPr marL="224740" marR="224740" marT="0" marB="0">
                    <a:solidFill>
                      <a:schemeClr val="bg1"/>
                    </a:solidFill>
                  </a:tcPr>
                </a:tc>
                <a:tc>
                  <a:txBody>
                    <a:bodyPr/>
                    <a:lstStyle/>
                    <a:p>
                      <a:pPr marL="0" marR="0" lvl="0" indent="0" algn="just" defTabSz="1512009" rtl="0" eaLnBrk="1" fontAlgn="auto" latinLnBrk="0" hangingPunct="1">
                        <a:lnSpc>
                          <a:spcPct val="100000"/>
                        </a:lnSpc>
                        <a:spcBef>
                          <a:spcPts val="1200"/>
                        </a:spcBef>
                        <a:spcAft>
                          <a:spcPts val="120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latin typeface="+mn-lt"/>
                          <a:ea typeface="+mn-ea"/>
                          <a:cs typeface="+mn-cs"/>
                        </a:rPr>
                        <a:t>REVIEW OF EU POLICIES RELEVANT TO LEGUMES</a:t>
                      </a:r>
                      <a:endParaRPr kumimoji="0" lang="it-IT" sz="3600" b="1" i="0" u="none" strike="noStrike" kern="1200" cap="none" spc="0" normalizeH="0" baseline="0" noProof="0" dirty="0" smtClean="0">
                        <a:ln>
                          <a:noFill/>
                        </a:ln>
                        <a:solidFill>
                          <a:prstClr val="black"/>
                        </a:solidFill>
                        <a:effectLst/>
                        <a:uLnTx/>
                        <a:uFillTx/>
                        <a:latin typeface="+mn-lt"/>
                        <a:ea typeface="+mn-ea"/>
                        <a:cs typeface="+mn-cs"/>
                      </a:endParaRPr>
                    </a:p>
                    <a:p>
                      <a:pPr marL="881063" marR="0" lvl="0" indent="-522288" algn="just" defTabSz="2996651"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smtClean="0">
                          <a:ln>
                            <a:noFill/>
                          </a:ln>
                          <a:solidFill>
                            <a:prstClr val="black"/>
                          </a:solidFill>
                          <a:effectLst/>
                          <a:uLnTx/>
                          <a:uFillTx/>
                          <a:latin typeface="+mn-lt"/>
                          <a:ea typeface="+mn-ea"/>
                          <a:cs typeface="+mn-cs"/>
                        </a:rPr>
                        <a:t>Subsidies to competing crops</a:t>
                      </a:r>
                    </a:p>
                    <a:p>
                      <a:pPr marL="881063" marR="0" lvl="0" indent="-522288" algn="just" defTabSz="2996651"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smtClean="0">
                          <a:ln>
                            <a:noFill/>
                          </a:ln>
                          <a:solidFill>
                            <a:prstClr val="black"/>
                          </a:solidFill>
                          <a:effectLst/>
                          <a:uLnTx/>
                          <a:uFillTx/>
                          <a:latin typeface="+mn-lt"/>
                          <a:ea typeface="+mn-ea"/>
                          <a:cs typeface="+mn-cs"/>
                        </a:rPr>
                        <a:t>Greening under the reformed </a:t>
                      </a:r>
                      <a:r>
                        <a:rPr kumimoji="0" lang="it-IT" sz="3800" b="0" i="0" u="none" strike="noStrike" kern="1200" cap="none" spc="0" normalizeH="0" baseline="0" noProof="0" dirty="0" smtClean="0">
                          <a:ln>
                            <a:noFill/>
                          </a:ln>
                          <a:solidFill>
                            <a:prstClr val="black"/>
                          </a:solidFill>
                          <a:effectLst/>
                          <a:uLnTx/>
                          <a:uFillTx/>
                          <a:latin typeface="+mn-lt"/>
                          <a:ea typeface="+mn-ea"/>
                          <a:cs typeface="+mn-cs"/>
                        </a:rPr>
                        <a:t>CAP</a:t>
                      </a:r>
                    </a:p>
                    <a:p>
                      <a:pPr marL="881063" marR="0" lvl="0" indent="-522288" algn="just" defTabSz="2996651"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smtClean="0">
                          <a:ln>
                            <a:noFill/>
                          </a:ln>
                          <a:solidFill>
                            <a:prstClr val="black"/>
                          </a:solidFill>
                          <a:effectLst/>
                          <a:uLnTx/>
                          <a:uFillTx/>
                          <a:latin typeface="+mn-lt"/>
                          <a:ea typeface="+mn-ea"/>
                          <a:cs typeface="+mn-cs"/>
                        </a:rPr>
                        <a:t>Coupled support in the current and reformed CAP</a:t>
                      </a:r>
                    </a:p>
                    <a:p>
                      <a:pPr marL="881063" marR="0" lvl="0" indent="-522288" algn="just" defTabSz="2996651"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800" b="0" i="0" u="none" strike="noStrike" kern="1200" cap="none" spc="0" normalizeH="0" baseline="0" noProof="0" dirty="0" smtClean="0">
                          <a:ln>
                            <a:noFill/>
                          </a:ln>
                          <a:solidFill>
                            <a:prstClr val="black"/>
                          </a:solidFill>
                          <a:effectLst/>
                          <a:uLnTx/>
                          <a:uFillTx/>
                          <a:latin typeface="+mn-lt"/>
                          <a:ea typeface="+mn-ea"/>
                          <a:cs typeface="+mn-cs"/>
                        </a:rPr>
                        <a:t>Support to sustainable farming practices involving legumes</a:t>
                      </a:r>
                    </a:p>
                    <a:p>
                      <a:pPr marL="881063" marR="0" lvl="0" indent="-522288" algn="just" defTabSz="2996651" rtl="0" eaLnBrk="1" fontAlgn="auto" latinLnBrk="0" hangingPunct="1">
                        <a:lnSpc>
                          <a:spcPct val="150000"/>
                        </a:lnSpc>
                        <a:spcBef>
                          <a:spcPts val="0"/>
                        </a:spcBef>
                        <a:spcAft>
                          <a:spcPts val="1200"/>
                        </a:spcAft>
                        <a:buClrTx/>
                        <a:buSzTx/>
                        <a:buFont typeface="Arial" panose="020B0604020202020204" pitchFamily="34" charset="0"/>
                        <a:buChar char="•"/>
                        <a:tabLst/>
                        <a:defRPr/>
                      </a:pPr>
                      <a:r>
                        <a:rPr kumimoji="0" lang="it-IT" sz="3800" b="0" i="0" u="none" strike="noStrike" kern="1200" cap="none" spc="0" normalizeH="0" baseline="0" noProof="0" dirty="0" smtClean="0">
                          <a:ln>
                            <a:noFill/>
                          </a:ln>
                          <a:solidFill>
                            <a:prstClr val="black"/>
                          </a:solidFill>
                          <a:effectLst/>
                          <a:uLnTx/>
                          <a:uFillTx/>
                          <a:latin typeface="+mn-lt"/>
                          <a:ea typeface="+mn-ea"/>
                          <a:cs typeface="+mn-cs"/>
                        </a:rPr>
                        <a:t>Environmental, energy, health or trade policies</a:t>
                      </a:r>
                    </a:p>
                    <a:p>
                      <a:pPr marL="261938" marR="0" lvl="0" indent="0" algn="just" defTabSz="2996651" rtl="0" eaLnBrk="1" fontAlgn="auto" latinLnBrk="0" hangingPunct="1">
                        <a:lnSpc>
                          <a:spcPct val="100000"/>
                        </a:lnSpc>
                        <a:spcBef>
                          <a:spcPts val="0"/>
                        </a:spcBef>
                        <a:spcAft>
                          <a:spcPts val="0"/>
                        </a:spcAft>
                        <a:buClrTx/>
                        <a:buSzTx/>
                        <a:buFont typeface="Arial" panose="020B0604020202020204" pitchFamily="34" charset="0"/>
                        <a:buNone/>
                        <a:tabLst>
                          <a:tab pos="14173200" algn="l"/>
                        </a:tabLst>
                        <a:defRPr/>
                      </a:pPr>
                      <a:r>
                        <a:rPr kumimoji="0" lang="en-US" sz="3600" b="0" i="0" u="none" strike="noStrike" kern="1200" cap="none" spc="0" normalizeH="0" baseline="0" noProof="0" dirty="0" smtClean="0">
                          <a:ln>
                            <a:noFill/>
                          </a:ln>
                          <a:solidFill>
                            <a:prstClr val="black"/>
                          </a:solidFill>
                          <a:effectLst/>
                          <a:uLnTx/>
                          <a:uFillTx/>
                          <a:latin typeface="+mn-lt"/>
                          <a:ea typeface="+mn-ea"/>
                          <a:cs typeface="+mn-cs"/>
                        </a:rPr>
                        <a:t>The introduction of agricultural practices like greening measures, direct subsidies and ecological focus area obligation, seems to have had positive effects on protein crops that are expected to expand relative to their long-term trends.</a:t>
                      </a:r>
                    </a:p>
                    <a:p>
                      <a:pPr marL="0" indent="0" algn="l">
                        <a:buFont typeface="Arial" panose="020B0604020202020204" pitchFamily="34" charset="0"/>
                        <a:buNone/>
                      </a:pPr>
                      <a:endParaRPr lang="en-US" sz="3200" dirty="0" smtClean="0"/>
                    </a:p>
                  </a:txBody>
                  <a:tcPr marL="224740" marR="224740" marT="0" marB="0">
                    <a:solidFill>
                      <a:schemeClr val="accent3">
                        <a:lumMod val="20000"/>
                        <a:lumOff val="80000"/>
                      </a:schemeClr>
                    </a:solidFill>
                  </a:tcPr>
                </a:tc>
              </a:tr>
              <a:tr h="360000">
                <a:tc gridSpan="2">
                  <a:txBody>
                    <a:bodyPr/>
                    <a:lstStyle/>
                    <a:p>
                      <a:pPr marL="0" marR="0" lvl="0" indent="0" algn="l" defTabSz="2996651" rtl="0" eaLnBrk="1" fontAlgn="auto" latinLnBrk="0" hangingPunct="1">
                        <a:lnSpc>
                          <a:spcPct val="100000"/>
                        </a:lnSpc>
                        <a:spcBef>
                          <a:spcPts val="0"/>
                        </a:spcBef>
                        <a:spcAft>
                          <a:spcPts val="0"/>
                        </a:spcAft>
                        <a:buClrTx/>
                        <a:buSzTx/>
                        <a:buFontTx/>
                        <a:buNone/>
                        <a:tabLst/>
                        <a:defRPr/>
                      </a:pPr>
                      <a:endParaRPr lang="en-US" sz="2500" b="1" dirty="0" smtClean="0"/>
                    </a:p>
                  </a:txBody>
                  <a:tcPr marL="224740" marR="224740" marT="0" marB="0">
                    <a:solidFill>
                      <a:schemeClr val="bg1"/>
                    </a:solidFill>
                  </a:tcPr>
                </a:tc>
                <a:tc hMerge="1">
                  <a:txBody>
                    <a:bodyPr/>
                    <a:lstStyle/>
                    <a:p>
                      <a:endParaRPr lang="it-IT"/>
                    </a:p>
                  </a:txBody>
                  <a:tcPr/>
                </a:tc>
              </a:tr>
              <a:tr h="685108">
                <a:tc gridSpan="2">
                  <a:txBody>
                    <a:bodyPr/>
                    <a:lstStyle/>
                    <a:p>
                      <a:pPr marL="0" marR="0" lvl="0" indent="0" algn="l" defTabSz="2996651" rtl="0" eaLnBrk="1" fontAlgn="auto" latinLnBrk="0" hangingPunct="1">
                        <a:lnSpc>
                          <a:spcPct val="100000"/>
                        </a:lnSpc>
                        <a:spcBef>
                          <a:spcPts val="0"/>
                        </a:spcBef>
                        <a:spcAft>
                          <a:spcPts val="0"/>
                        </a:spcAft>
                        <a:buClrTx/>
                        <a:buSzTx/>
                        <a:buFontTx/>
                        <a:buNone/>
                        <a:tabLst/>
                        <a:defRPr/>
                      </a:pPr>
                      <a:r>
                        <a:rPr lang="en-US" sz="3600" b="1" dirty="0" smtClean="0"/>
                        <a:t>CASE STUDIES</a:t>
                      </a:r>
                    </a:p>
                  </a:txBody>
                  <a:tcPr marL="224740" marR="224740" marT="0" marB="0">
                    <a:solidFill>
                      <a:schemeClr val="accent3">
                        <a:lumMod val="40000"/>
                        <a:lumOff val="60000"/>
                      </a:schemeClr>
                    </a:solidFill>
                  </a:tcPr>
                </a:tc>
                <a:tc hMerge="1">
                  <a:txBody>
                    <a:bodyPr/>
                    <a:lstStyle/>
                    <a:p>
                      <a:endParaRPr lang="it-IT"/>
                    </a:p>
                  </a:txBody>
                  <a:tcPr/>
                </a:tc>
              </a:tr>
              <a:tr h="1868356">
                <a:tc gridSpan="2">
                  <a:txBody>
                    <a:bodyPr/>
                    <a:lstStyle/>
                    <a:p>
                      <a:pPr marL="0" marR="0" lvl="0" indent="0" algn="just" defTabSz="2996651" rtl="0" eaLnBrk="1" fontAlgn="auto" latinLnBrk="0" hangingPunct="1">
                        <a:lnSpc>
                          <a:spcPct val="100000"/>
                        </a:lnSpc>
                        <a:spcBef>
                          <a:spcPts val="0"/>
                        </a:spcBef>
                        <a:spcAft>
                          <a:spcPts val="0"/>
                        </a:spcAft>
                        <a:buClrTx/>
                        <a:buSzTx/>
                        <a:buFontTx/>
                        <a:buNone/>
                        <a:tabLst/>
                        <a:defRPr/>
                      </a:pPr>
                      <a:r>
                        <a:rPr lang="en-US" sz="3600" dirty="0" smtClean="0"/>
                        <a:t>Two existing value chains, in the region</a:t>
                      </a:r>
                      <a:r>
                        <a:rPr lang="en-US" sz="3600" baseline="0" dirty="0" smtClean="0"/>
                        <a:t> of Emilia-Romagna,</a:t>
                      </a:r>
                      <a:r>
                        <a:rPr lang="en-US" sz="3600" dirty="0" smtClean="0"/>
                        <a:t> selected to cover the diversity of feed and food uses including innovative processes. The features of the value chains</a:t>
                      </a:r>
                      <a:r>
                        <a:rPr lang="en-US" sz="3600" baseline="0" dirty="0" smtClean="0"/>
                        <a:t> were evaluated and reviewed using interviews to farmers and other actors of the value chain, trying to define their knowledge, benefits and constraints experienced in developing the market.</a:t>
                      </a:r>
                    </a:p>
                    <a:p>
                      <a:pPr marL="0" marR="0" lvl="0" indent="0" algn="l" defTabSz="2996651" rtl="0" eaLnBrk="1" fontAlgn="auto" latinLnBrk="0" hangingPunct="1">
                        <a:lnSpc>
                          <a:spcPct val="100000"/>
                        </a:lnSpc>
                        <a:spcBef>
                          <a:spcPts val="0"/>
                        </a:spcBef>
                        <a:spcAft>
                          <a:spcPts val="0"/>
                        </a:spcAft>
                        <a:buClrTx/>
                        <a:buSzTx/>
                        <a:buFontTx/>
                        <a:buNone/>
                        <a:tabLst/>
                        <a:defRPr/>
                      </a:pPr>
                      <a:endParaRPr lang="en-US" sz="1500" dirty="0" smtClean="0">
                        <a:effectLst/>
                        <a:latin typeface="+mn-lt"/>
                        <a:ea typeface="Calibri"/>
                        <a:cs typeface="Times New Roman"/>
                      </a:endParaRPr>
                    </a:p>
                  </a:txBody>
                  <a:tcPr marL="224740" marR="224740" marT="0" marB="0">
                    <a:solidFill>
                      <a:srgbClr val="EFF3EA"/>
                    </a:solidFill>
                  </a:tcPr>
                </a:tc>
                <a:tc hMerge="1">
                  <a:txBody>
                    <a:bodyPr/>
                    <a:lstStyle/>
                    <a:p>
                      <a:endParaRPr lang="it-IT"/>
                    </a:p>
                  </a:txBody>
                  <a:tcPr/>
                </a:tc>
              </a:tr>
              <a:tr h="3744000">
                <a:tc>
                  <a:txBody>
                    <a:bodyPr/>
                    <a:lstStyle/>
                    <a:p>
                      <a:pPr marL="5486400" marR="0" lvl="0" indent="0" algn="just" defTabSz="2996651" rtl="0" eaLnBrk="1" fontAlgn="auto" latinLnBrk="0" hangingPunct="1">
                        <a:lnSpc>
                          <a:spcPct val="100000"/>
                        </a:lnSpc>
                        <a:spcBef>
                          <a:spcPts val="0"/>
                        </a:spcBef>
                        <a:spcAft>
                          <a:spcPts val="0"/>
                        </a:spcAft>
                        <a:buClrTx/>
                        <a:buSzTx/>
                        <a:buFontTx/>
                        <a:buNone/>
                        <a:tabLst/>
                        <a:defRPr/>
                      </a:pPr>
                      <a:endParaRPr lang="en-US" sz="2000" dirty="0" smtClean="0"/>
                    </a:p>
                    <a:p>
                      <a:pPr marL="5486400" marR="0" lvl="0" indent="0" algn="just" defTabSz="2996651" rtl="0" eaLnBrk="1" fontAlgn="auto" latinLnBrk="0" hangingPunct="1">
                        <a:lnSpc>
                          <a:spcPct val="100000"/>
                        </a:lnSpc>
                        <a:spcBef>
                          <a:spcPts val="0"/>
                        </a:spcBef>
                        <a:spcAft>
                          <a:spcPts val="0"/>
                        </a:spcAft>
                        <a:buClrTx/>
                        <a:buSzTx/>
                        <a:buFontTx/>
                        <a:buNone/>
                        <a:tabLst/>
                        <a:defRPr/>
                      </a:pPr>
                      <a:r>
                        <a:rPr lang="en-US" sz="3200" dirty="0" smtClean="0"/>
                        <a:t>The value</a:t>
                      </a:r>
                      <a:r>
                        <a:rPr lang="en-US" sz="3200" baseline="0" dirty="0" smtClean="0"/>
                        <a:t> chain is on soybean production, mainly used for oil extraction. The case study is working with the Cooperative Terremerse, in order </a:t>
                      </a:r>
                      <a:r>
                        <a:rPr lang="fr-FR" sz="3200" baseline="0" dirty="0" smtClean="0">
                          <a:effectLst/>
                          <a:latin typeface="+mn-lt"/>
                          <a:ea typeface="Calibri"/>
                          <a:cs typeface="Times New Roman"/>
                        </a:rPr>
                        <a:t>to </a:t>
                      </a:r>
                      <a:r>
                        <a:rPr lang="en-US" sz="3200" b="0" kern="1200" dirty="0" smtClean="0">
                          <a:solidFill>
                            <a:schemeClr val="dk1"/>
                          </a:solidFill>
                          <a:effectLst/>
                          <a:latin typeface="+mn-lt"/>
                          <a:ea typeface="+mn-ea"/>
                          <a:cs typeface="+mn-cs"/>
                        </a:rPr>
                        <a:t>follow up its producers from production planning to marketing, </a:t>
                      </a:r>
                      <a:r>
                        <a:rPr lang="en-US" sz="3200" b="0" kern="1200" baseline="0" dirty="0" smtClean="0">
                          <a:solidFill>
                            <a:schemeClr val="dk1"/>
                          </a:solidFill>
                          <a:effectLst/>
                          <a:latin typeface="+mn-lt"/>
                          <a:ea typeface="+mn-ea"/>
                          <a:cs typeface="+mn-cs"/>
                        </a:rPr>
                        <a:t>and </a:t>
                      </a:r>
                      <a:r>
                        <a:rPr lang="en-US" sz="3200" b="0" kern="1200" dirty="0" smtClean="0">
                          <a:solidFill>
                            <a:schemeClr val="dk1"/>
                          </a:solidFill>
                          <a:effectLst/>
                          <a:latin typeface="+mn-lt"/>
                          <a:ea typeface="+mn-ea"/>
                          <a:cs typeface="+mn-cs"/>
                        </a:rPr>
                        <a:t>guarantee constant supplies in terms of volumes</a:t>
                      </a:r>
                      <a:r>
                        <a:rPr lang="en-US" sz="3200" b="0" kern="1200" baseline="0" dirty="0" smtClean="0">
                          <a:solidFill>
                            <a:schemeClr val="dk1"/>
                          </a:solidFill>
                          <a:effectLst/>
                          <a:latin typeface="+mn-lt"/>
                          <a:ea typeface="+mn-ea"/>
                          <a:cs typeface="+mn-cs"/>
                        </a:rPr>
                        <a:t> and </a:t>
                      </a:r>
                      <a:r>
                        <a:rPr lang="en-US" sz="3200" b="0" kern="1200" dirty="0" smtClean="0">
                          <a:solidFill>
                            <a:schemeClr val="dk1"/>
                          </a:solidFill>
                          <a:effectLst/>
                          <a:latin typeface="+mn-lt"/>
                          <a:ea typeface="+mn-ea"/>
                          <a:cs typeface="+mn-cs"/>
                        </a:rPr>
                        <a:t>specific quality characteristics.</a:t>
                      </a:r>
                      <a:endParaRPr lang="en-US" sz="3200" b="1" dirty="0" smtClean="0"/>
                    </a:p>
                  </a:txBody>
                  <a:tcPr marL="224740" marR="224740" marT="0" marB="0">
                    <a:solidFill>
                      <a:schemeClr val="bg1"/>
                    </a:solidFill>
                  </a:tcPr>
                </a:tc>
                <a:tc>
                  <a:txBody>
                    <a:bodyPr/>
                    <a:lstStyle/>
                    <a:p>
                      <a:pPr marL="4930775" marR="0" lvl="0" indent="0" algn="just" defTabSz="2996651" rtl="0" eaLnBrk="1" fontAlgn="auto" latinLnBrk="0" hangingPunct="1">
                        <a:lnSpc>
                          <a:spcPct val="100000"/>
                        </a:lnSpc>
                        <a:spcBef>
                          <a:spcPts val="0"/>
                        </a:spcBef>
                        <a:spcAft>
                          <a:spcPts val="0"/>
                        </a:spcAft>
                        <a:buClrTx/>
                        <a:buSzTx/>
                        <a:buFontTx/>
                        <a:buNone/>
                        <a:tabLst/>
                        <a:defRPr/>
                      </a:pPr>
                      <a:endParaRPr lang="en-US" sz="2000" baseline="0" dirty="0" smtClean="0"/>
                    </a:p>
                    <a:p>
                      <a:pPr marL="4930775" marR="0" lvl="0" indent="0" algn="just" defTabSz="2996651" rtl="0" eaLnBrk="1" fontAlgn="auto" latinLnBrk="0" hangingPunct="1">
                        <a:lnSpc>
                          <a:spcPct val="100000"/>
                        </a:lnSpc>
                        <a:spcBef>
                          <a:spcPts val="0"/>
                        </a:spcBef>
                        <a:spcAft>
                          <a:spcPts val="0"/>
                        </a:spcAft>
                        <a:buClrTx/>
                        <a:buSzTx/>
                        <a:buFontTx/>
                        <a:buNone/>
                        <a:tabLst/>
                        <a:defRPr/>
                      </a:pPr>
                      <a:r>
                        <a:rPr lang="en-US" sz="3200" baseline="0" dirty="0" smtClean="0"/>
                        <a:t>The value chain on a</a:t>
                      </a:r>
                      <a:r>
                        <a:rPr lang="it-IT" sz="3200" baseline="0" dirty="0" smtClean="0"/>
                        <a:t>lfalfa production, used for dairy cattle feeding for Parmigiano-Reggiano cheese production. </a:t>
                      </a:r>
                      <a:r>
                        <a:rPr lang="en-US" sz="3200" dirty="0" smtClean="0">
                          <a:effectLst/>
                          <a:latin typeface="+mn-lt"/>
                          <a:ea typeface="Calibri"/>
                          <a:cs typeface="Times New Roman"/>
                        </a:rPr>
                        <a:t>The goal is the production of high</a:t>
                      </a:r>
                      <a:r>
                        <a:rPr lang="en-US" sz="3200" baseline="0" dirty="0" smtClean="0">
                          <a:effectLst/>
                          <a:latin typeface="+mn-lt"/>
                          <a:ea typeface="Calibri"/>
                          <a:cs typeface="Times New Roman"/>
                        </a:rPr>
                        <a:t> quality forage, for th</a:t>
                      </a:r>
                      <a:r>
                        <a:rPr lang="en-US" sz="3200" dirty="0" smtClean="0">
                          <a:effectLst/>
                          <a:latin typeface="+mn-lt"/>
                          <a:ea typeface="Calibri"/>
                          <a:cs typeface="Times New Roman"/>
                        </a:rPr>
                        <a:t>e production of milk in line with production</a:t>
                      </a:r>
                      <a:r>
                        <a:rPr lang="en-US" sz="3200" baseline="0" dirty="0" smtClean="0">
                          <a:effectLst/>
                          <a:latin typeface="+mn-lt"/>
                          <a:ea typeface="Calibri"/>
                          <a:cs typeface="Times New Roman"/>
                        </a:rPr>
                        <a:t> </a:t>
                      </a:r>
                      <a:r>
                        <a:rPr lang="en-US" sz="3200" dirty="0" smtClean="0">
                          <a:effectLst/>
                          <a:latin typeface="+mn-lt"/>
                          <a:ea typeface="Calibri"/>
                          <a:cs typeface="Times New Roman"/>
                        </a:rPr>
                        <a:t>specifications</a:t>
                      </a:r>
                      <a:r>
                        <a:rPr lang="en-US" sz="3200" baseline="0" dirty="0" smtClean="0">
                          <a:effectLst/>
                          <a:latin typeface="+mn-lt"/>
                          <a:ea typeface="Calibri"/>
                          <a:cs typeface="Times New Roman"/>
                        </a:rPr>
                        <a:t> that </a:t>
                      </a:r>
                      <a:r>
                        <a:rPr lang="en-US" sz="3200" dirty="0" smtClean="0">
                          <a:effectLst/>
                          <a:latin typeface="+mn-lt"/>
                          <a:ea typeface="Calibri"/>
                          <a:cs typeface="Times New Roman"/>
                        </a:rPr>
                        <a:t>determine</a:t>
                      </a:r>
                      <a:r>
                        <a:rPr lang="en-US" sz="3200" baseline="0" dirty="0" smtClean="0">
                          <a:effectLst/>
                          <a:latin typeface="+mn-lt"/>
                          <a:ea typeface="Calibri"/>
                          <a:cs typeface="Times New Roman"/>
                        </a:rPr>
                        <a:t> the unique</a:t>
                      </a:r>
                      <a:r>
                        <a:rPr lang="en-US" sz="3200" dirty="0" smtClean="0">
                          <a:effectLst/>
                          <a:latin typeface="+mn-lt"/>
                          <a:ea typeface="Calibri"/>
                          <a:cs typeface="Times New Roman"/>
                        </a:rPr>
                        <a:t> quality of </a:t>
                      </a:r>
                      <a:r>
                        <a:rPr lang="en-US" sz="3200" baseline="0" dirty="0" smtClean="0">
                          <a:effectLst/>
                          <a:latin typeface="+mn-lt"/>
                          <a:ea typeface="Calibri"/>
                          <a:cs typeface="Times New Roman"/>
                        </a:rPr>
                        <a:t> </a:t>
                      </a:r>
                      <a:r>
                        <a:rPr lang="en-US" sz="3200" dirty="0" smtClean="0">
                          <a:effectLst/>
                          <a:latin typeface="+mn-lt"/>
                          <a:ea typeface="Calibri"/>
                          <a:cs typeface="Times New Roman"/>
                        </a:rPr>
                        <a:t>Parmigiano-Reggiano</a:t>
                      </a:r>
                      <a:r>
                        <a:rPr lang="en-US" sz="3200" baseline="0" dirty="0" smtClean="0">
                          <a:effectLst/>
                          <a:latin typeface="+mn-lt"/>
                          <a:ea typeface="Calibri"/>
                          <a:cs typeface="Times New Roman"/>
                        </a:rPr>
                        <a:t> </a:t>
                      </a:r>
                      <a:r>
                        <a:rPr lang="en-US" sz="3200" dirty="0" smtClean="0">
                          <a:effectLst/>
                          <a:latin typeface="+mn-lt"/>
                          <a:ea typeface="Calibri"/>
                          <a:cs typeface="Times New Roman"/>
                        </a:rPr>
                        <a:t>cheese specifically for long</a:t>
                      </a:r>
                      <a:r>
                        <a:rPr lang="en-US" sz="3200" baseline="0" dirty="0" smtClean="0">
                          <a:effectLst/>
                          <a:latin typeface="+mn-lt"/>
                          <a:ea typeface="Calibri"/>
                          <a:cs typeface="Times New Roman"/>
                        </a:rPr>
                        <a:t> </a:t>
                      </a:r>
                      <a:r>
                        <a:rPr lang="en-US" sz="3200" dirty="0" smtClean="0">
                          <a:effectLst/>
                          <a:latin typeface="+mn-lt"/>
                          <a:ea typeface="Calibri"/>
                          <a:cs typeface="Times New Roman"/>
                        </a:rPr>
                        <a:t>maturation.</a:t>
                      </a:r>
                    </a:p>
                  </a:txBody>
                  <a:tcPr marL="224740" marR="224740" marT="0" marB="0">
                    <a:solidFill>
                      <a:schemeClr val="bg1"/>
                    </a:solidFill>
                  </a:tcPr>
                </a:tc>
              </a:tr>
            </a:tbl>
          </a:graphicData>
        </a:graphic>
      </p:graphicFrame>
      <p:graphicFrame>
        <p:nvGraphicFramePr>
          <p:cNvPr id="19" name="Diagramma 18"/>
          <p:cNvGraphicFramePr/>
          <p:nvPr>
            <p:extLst>
              <p:ext uri="{D42A27DB-BD31-4B8C-83A1-F6EECF244321}">
                <p14:modId xmlns:p14="http://schemas.microsoft.com/office/powerpoint/2010/main" val="2579501086"/>
              </p:ext>
            </p:extLst>
          </p:nvPr>
        </p:nvGraphicFramePr>
        <p:xfrm>
          <a:off x="-53701" y="18092326"/>
          <a:ext cx="15120000" cy="3888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2" name="Immagine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8308" y="25185070"/>
            <a:ext cx="5575294" cy="3492000"/>
          </a:xfrm>
          <a:prstGeom prst="ellipse">
            <a:avLst/>
          </a:prstGeom>
          <a:ln>
            <a:noFill/>
          </a:ln>
          <a:effectLst>
            <a:softEdge rad="112500"/>
          </a:effectLst>
        </p:spPr>
      </p:pic>
      <p:graphicFrame>
        <p:nvGraphicFramePr>
          <p:cNvPr id="14" name="Tabella 13"/>
          <p:cNvGraphicFramePr>
            <a:graphicFrameLocks noGrp="1"/>
          </p:cNvGraphicFramePr>
          <p:nvPr>
            <p:extLst>
              <p:ext uri="{D42A27DB-BD31-4B8C-83A1-F6EECF244321}">
                <p14:modId xmlns:p14="http://schemas.microsoft.com/office/powerpoint/2010/main" val="3543536854"/>
              </p:ext>
            </p:extLst>
          </p:nvPr>
        </p:nvGraphicFramePr>
        <p:xfrm>
          <a:off x="0" y="36166180"/>
          <a:ext cx="30240000" cy="3960162"/>
        </p:xfrm>
        <a:graphic>
          <a:graphicData uri="http://schemas.openxmlformats.org/drawingml/2006/table">
            <a:tbl>
              <a:tblPr firstRow="1" bandRow="1">
                <a:tableStyleId>{0505E3EF-67EA-436B-97B2-0124C06EBD24}</a:tableStyleId>
              </a:tblPr>
              <a:tblGrid>
                <a:gridCol w="30240000"/>
              </a:tblGrid>
              <a:tr h="720080">
                <a:tc>
                  <a:txBody>
                    <a:bodyPr/>
                    <a:lstStyle/>
                    <a:p>
                      <a:pPr marL="0" marR="0" lvl="0" indent="0" algn="l" defTabSz="1512009" rtl="0" eaLnBrk="1" fontAlgn="auto" latinLnBrk="0" hangingPunct="1">
                        <a:lnSpc>
                          <a:spcPct val="100000"/>
                        </a:lnSpc>
                        <a:spcBef>
                          <a:spcPts val="0"/>
                        </a:spcBef>
                        <a:spcAft>
                          <a:spcPts val="0"/>
                        </a:spcAft>
                        <a:buClrTx/>
                        <a:buSzTx/>
                        <a:buFontTx/>
                        <a:buNone/>
                        <a:tabLst/>
                        <a:defRPr/>
                      </a:pPr>
                      <a:r>
                        <a:rPr lang="it-IT" sz="3600" b="1" dirty="0" smtClean="0"/>
                        <a:t>NEXT STEPS</a:t>
                      </a:r>
                      <a:endParaRPr lang="en-US" sz="3600" b="0" kern="1200" dirty="0" smtClean="0">
                        <a:solidFill>
                          <a:schemeClr val="dk1"/>
                        </a:solidFill>
                        <a:effectLst/>
                        <a:latin typeface="+mn-lt"/>
                        <a:ea typeface="+mn-ea"/>
                        <a:cs typeface="+mn-cs"/>
                      </a:endParaRPr>
                    </a:p>
                  </a:txBody>
                  <a:tcPr marL="224740" marR="224740" marT="0" marB="0">
                    <a:solidFill>
                      <a:schemeClr val="accent3">
                        <a:lumMod val="40000"/>
                        <a:lumOff val="60000"/>
                      </a:schemeClr>
                    </a:solidFill>
                  </a:tcPr>
                </a:tc>
              </a:tr>
              <a:tr h="3240082">
                <a:tc>
                  <a:txBody>
                    <a:bodyPr/>
                    <a:lstStyle/>
                    <a:p>
                      <a:pPr algn="just">
                        <a:spcAft>
                          <a:spcPts val="1200"/>
                        </a:spcAft>
                      </a:pPr>
                      <a:r>
                        <a:rPr lang="it-IT" sz="3600" b="1" dirty="0" smtClean="0"/>
                        <a:t>IDENTIFY THE IMPACTS OF THE POLICIES RELEVANT TO LEGUMES:</a:t>
                      </a:r>
                      <a:r>
                        <a:rPr lang="it-IT" sz="3600" b="1" baseline="0" dirty="0" smtClean="0"/>
                        <a:t> </a:t>
                      </a:r>
                    </a:p>
                    <a:p>
                      <a:pPr marL="571500" indent="-571500" algn="just">
                        <a:buFont typeface="Arial" panose="020B0604020202020204" pitchFamily="34" charset="0"/>
                        <a:buChar char="•"/>
                      </a:pPr>
                      <a:r>
                        <a:rPr lang="en-US" sz="3600" dirty="0" smtClean="0"/>
                        <a:t>Expected results will involve a description of the different policy components, of their contents, of the type of policy instruments used, of their interactions and of the implementation strategy.</a:t>
                      </a:r>
                    </a:p>
                    <a:p>
                      <a:pPr marL="571500" indent="-571500" algn="just">
                        <a:spcAft>
                          <a:spcPts val="1200"/>
                        </a:spcAft>
                        <a:buFont typeface="Arial" panose="020B0604020202020204" pitchFamily="34" charset="0"/>
                        <a:buChar char="•"/>
                      </a:pPr>
                      <a:r>
                        <a:rPr lang="en-US" sz="3600" dirty="0" smtClean="0"/>
                        <a:t>Improved policy measures to support legume development will be identified working at different scales from farm to EU and including a wide range of policy areas (e.g. direct incentives to farmers, cross compliance and greening, innovation measures, agri-environmental schemes). </a:t>
                      </a:r>
                    </a:p>
                  </a:txBody>
                  <a:tcPr marL="224740" marR="224740" marT="0" marB="0">
                    <a:solidFill>
                      <a:srgbClr val="EFF3EA"/>
                    </a:solidFill>
                  </a:tcPr>
                </a:tc>
              </a:tr>
            </a:tbl>
          </a:graphicData>
        </a:graphic>
      </p:graphicFrame>
      <p:pic>
        <p:nvPicPr>
          <p:cNvPr id="22" name="Immagine 2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359298" y="25148678"/>
            <a:ext cx="4869418" cy="3564000"/>
          </a:xfrm>
          <a:prstGeom prst="ellipse">
            <a:avLst/>
          </a:prstGeom>
          <a:ln>
            <a:noFill/>
          </a:ln>
          <a:effectLst>
            <a:softEdge rad="112500"/>
          </a:effectLst>
        </p:spPr>
      </p:pic>
      <p:graphicFrame>
        <p:nvGraphicFramePr>
          <p:cNvPr id="17" name="Diagramma 16"/>
          <p:cNvGraphicFramePr/>
          <p:nvPr>
            <p:extLst>
              <p:ext uri="{D42A27DB-BD31-4B8C-83A1-F6EECF244321}">
                <p14:modId xmlns:p14="http://schemas.microsoft.com/office/powerpoint/2010/main" val="4070107535"/>
              </p:ext>
            </p:extLst>
          </p:nvPr>
        </p:nvGraphicFramePr>
        <p:xfrm>
          <a:off x="-53701" y="13771846"/>
          <a:ext cx="15120000" cy="388800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extLst>
      <p:ext uri="{BB962C8B-B14F-4D97-AF65-F5344CB8AC3E}">
        <p14:creationId xmlns:p14="http://schemas.microsoft.com/office/powerpoint/2010/main" val="3046585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3230</TotalTime>
  <Words>713</Words>
  <Application>Microsoft Office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Thème Office</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Tiana SMADJA</dc:creator>
  <cp:lastModifiedBy>Roger Vickers</cp:lastModifiedBy>
  <cp:revision>121</cp:revision>
  <cp:lastPrinted>2018-06-12T08:20:51Z</cp:lastPrinted>
  <dcterms:created xsi:type="dcterms:W3CDTF">2018-04-18T12:46:49Z</dcterms:created>
  <dcterms:modified xsi:type="dcterms:W3CDTF">2018-06-18T14:04:31Z</dcterms:modified>
</cp:coreProperties>
</file>